
<file path=[Content_Types].xml><?xml version="1.0" encoding="utf-8"?>
<Types xmlns="http://schemas.openxmlformats.org/package/2006/content-types">
  <Default Extension="fntdata" ContentType="application/x-fontdata"/>
  <Default Extension="jpeg" ContentType="image/jpeg"/>
  <Default Extension="png" ContentType="image/png"/>
  <Default Extension="rels" ContentType="application/vnd.openxmlformats-package.relationships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notesMasters/notesMaster1.xml" ContentType="application/vnd.openxmlformats-officedocument.presentationml.notes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comments/comment1.xml" ContentType="application/vnd.openxmlformats-officedocument.presentationml.comments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 saveSubsetFonts="1">
  <p:sldMasterIdLst>
    <p:sldMasterId id="2147483648" r:id="rId1"/>
  </p:sldMasterIdLst>
  <p:notesMasterIdLst>
    <p:notesMasterId r:id="rId50"/>
  </p:notesMasterIdLst>
  <p:sldIdLst>
    <p:sldId id="585" r:id="rId2"/>
    <p:sldId id="545" r:id="rId3"/>
    <p:sldId id="551" r:id="rId4"/>
    <p:sldId id="291" r:id="rId5"/>
    <p:sldId id="570" r:id="rId6"/>
    <p:sldId id="267" r:id="rId7"/>
    <p:sldId id="547" r:id="rId8"/>
    <p:sldId id="265" r:id="rId9"/>
    <p:sldId id="575" r:id="rId10"/>
    <p:sldId id="263" r:id="rId11"/>
    <p:sldId id="576" r:id="rId12"/>
    <p:sldId id="260" r:id="rId13"/>
    <p:sldId id="591" r:id="rId14"/>
    <p:sldId id="569" r:id="rId15"/>
    <p:sldId id="587" r:id="rId16"/>
    <p:sldId id="542" r:id="rId17"/>
    <p:sldId id="546" r:id="rId18"/>
    <p:sldId id="543" r:id="rId19"/>
    <p:sldId id="287" r:id="rId20"/>
    <p:sldId id="290" r:id="rId21"/>
    <p:sldId id="579" r:id="rId22"/>
    <p:sldId id="548" r:id="rId23"/>
    <p:sldId id="573" r:id="rId24"/>
    <p:sldId id="266" r:id="rId25"/>
    <p:sldId id="572" r:id="rId26"/>
    <p:sldId id="580" r:id="rId27"/>
    <p:sldId id="556" r:id="rId28"/>
    <p:sldId id="550" r:id="rId29"/>
    <p:sldId id="539" r:id="rId30"/>
    <p:sldId id="552" r:id="rId31"/>
    <p:sldId id="554" r:id="rId32"/>
    <p:sldId id="553" r:id="rId33"/>
    <p:sldId id="574" r:id="rId34"/>
    <p:sldId id="590" r:id="rId35"/>
    <p:sldId id="558" r:id="rId36"/>
    <p:sldId id="559" r:id="rId37"/>
    <p:sldId id="564" r:id="rId38"/>
    <p:sldId id="565" r:id="rId39"/>
    <p:sldId id="560" r:id="rId40"/>
    <p:sldId id="578" r:id="rId41"/>
    <p:sldId id="562" r:id="rId42"/>
    <p:sldId id="571" r:id="rId43"/>
    <p:sldId id="561" r:id="rId44"/>
    <p:sldId id="566" r:id="rId45"/>
    <p:sldId id="563" r:id="rId46"/>
    <p:sldId id="567" r:id="rId47"/>
    <p:sldId id="586" r:id="rId48"/>
    <p:sldId id="583" r:id="rId49"/>
  </p:sldIdLst>
  <p:sldSz cx="18288000" cy="10287000"/>
  <p:notesSz cx="6858000" cy="9144000"/>
  <p:embeddedFontLst>
    <p:embeddedFont>
      <p:font typeface="Arial Unicode MS" panose="020B0604020202020204" pitchFamily="34" charset="-128"/>
      <p:regular r:id="rId51"/>
    </p:embeddedFont>
    <p:embeddedFont>
      <p:font typeface="Calibri" panose="020F0502020204030204" pitchFamily="34" charset="0"/>
      <p:regular r:id="rId52"/>
      <p:bold r:id="rId53"/>
      <p:italic r:id="rId54"/>
      <p:boldItalic r:id="rId55"/>
    </p:embeddedFont>
  </p:embeddedFont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Lina Pismenna" initials="LP" lastIdx="1" clrIdx="0">
    <p:extLst>
      <p:ext uri="{19B8F6BF-5375-455C-9EA6-DF929625EA0E}">
        <p15:presenceInfo xmlns:p15="http://schemas.microsoft.com/office/powerpoint/2012/main" userId="S-1-5-21-3937785514-3516025515-2867792345-1268" providerId="AD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FFFF"/>
    <a:srgbClr val="F9F7F5"/>
    <a:srgbClr val="F7F5F3"/>
    <a:srgbClr val="4294CE"/>
    <a:srgbClr val="439CC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Помірний стиль 2 – акцент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6353" autoAdjust="0"/>
    <p:restoredTop sz="94622" autoAdjust="0"/>
  </p:normalViewPr>
  <p:slideViewPr>
    <p:cSldViewPr>
      <p:cViewPr varScale="1">
        <p:scale>
          <a:sx n="69" d="100"/>
          <a:sy n="69" d="100"/>
        </p:scale>
        <p:origin x="714" y="7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slide" Target="slides/slide46.xml"/><Relationship Id="rId50" Type="http://schemas.openxmlformats.org/officeDocument/2006/relationships/notesMaster" Target="notesMasters/notesMaster1.xml"/><Relationship Id="rId55" Type="http://schemas.openxmlformats.org/officeDocument/2006/relationships/font" Target="fonts/font5.fntdata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9" Type="http://schemas.openxmlformats.org/officeDocument/2006/relationships/slide" Target="slides/slide28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53" Type="http://schemas.openxmlformats.org/officeDocument/2006/relationships/font" Target="fonts/font3.fntdata"/><Relationship Id="rId58" Type="http://schemas.openxmlformats.org/officeDocument/2006/relationships/viewProps" Target="viewProps.xml"/><Relationship Id="rId5" Type="http://schemas.openxmlformats.org/officeDocument/2006/relationships/slide" Target="slides/slide4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slide" Target="slides/slide47.xml"/><Relationship Id="rId56" Type="http://schemas.openxmlformats.org/officeDocument/2006/relationships/commentAuthors" Target="commentAuthors.xml"/><Relationship Id="rId8" Type="http://schemas.openxmlformats.org/officeDocument/2006/relationships/slide" Target="slides/slide7.xml"/><Relationship Id="rId51" Type="http://schemas.openxmlformats.org/officeDocument/2006/relationships/font" Target="fonts/font1.fntdata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slide" Target="slides/slide45.xml"/><Relationship Id="rId59" Type="http://schemas.openxmlformats.org/officeDocument/2006/relationships/theme" Target="theme/theme1.xml"/><Relationship Id="rId20" Type="http://schemas.openxmlformats.org/officeDocument/2006/relationships/slide" Target="slides/slide19.xml"/><Relationship Id="rId41" Type="http://schemas.openxmlformats.org/officeDocument/2006/relationships/slide" Target="slides/slide40.xml"/><Relationship Id="rId54" Type="http://schemas.openxmlformats.org/officeDocument/2006/relationships/font" Target="fonts/font4.fntdata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slide" Target="slides/slide48.xml"/><Relationship Id="rId57" Type="http://schemas.openxmlformats.org/officeDocument/2006/relationships/presProps" Target="presProps.xml"/><Relationship Id="rId10" Type="http://schemas.openxmlformats.org/officeDocument/2006/relationships/slide" Target="slides/slide9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52" Type="http://schemas.openxmlformats.org/officeDocument/2006/relationships/font" Target="fonts/font2.fntdata"/><Relationship Id="rId60" Type="http://schemas.openxmlformats.org/officeDocument/2006/relationships/tableStyles" Target="tableStyles.xml"/></Relationships>
</file>

<file path=ppt/comments/comment1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1" dt="2026-08-25T14:45:17.853" idx="1">
    <p:pos x="11528" y="0"/>
    <p:text/>
    <p:extLst>
      <p:ext uri="{C676402C-5697-4E1C-873F-D02D1690AC5C}">
        <p15:threadingInfo xmlns:p15="http://schemas.microsoft.com/office/powerpoint/2012/main" timeZoneBias="-180"/>
      </p:ext>
    </p:extLst>
  </p:cm>
</p:cmLst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Місце для верхнього колонтитула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ru-UA"/>
          </a:p>
        </p:txBody>
      </p:sp>
      <p:sp>
        <p:nvSpPr>
          <p:cNvPr id="3" name="Місце для дати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DA59E9-3D5C-4BBB-8338-AEA8ECCC0679}" type="datetimeFigureOut">
              <a:rPr lang="ru-UA" smtClean="0"/>
              <a:t>28.08.2026</a:t>
            </a:fld>
            <a:endParaRPr lang="ru-UA"/>
          </a:p>
        </p:txBody>
      </p:sp>
      <p:sp>
        <p:nvSpPr>
          <p:cNvPr id="4" name="Місце для зображення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ru-UA"/>
          </a:p>
        </p:txBody>
      </p:sp>
      <p:sp>
        <p:nvSpPr>
          <p:cNvPr id="5" name="Місце для нотаток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uk-UA"/>
              <a:t>Клацніть, щоб відредагувати стилі зразків тексту</a:t>
            </a:r>
          </a:p>
          <a:p>
            <a:pPr lvl="1"/>
            <a:r>
              <a:rPr lang="uk-UA"/>
              <a:t>Другий рівень</a:t>
            </a:r>
          </a:p>
          <a:p>
            <a:pPr lvl="2"/>
            <a:r>
              <a:rPr lang="uk-UA"/>
              <a:t>Третій рівень</a:t>
            </a:r>
          </a:p>
          <a:p>
            <a:pPr lvl="3"/>
            <a:r>
              <a:rPr lang="uk-UA"/>
              <a:t>Четвертий рівень</a:t>
            </a:r>
          </a:p>
          <a:p>
            <a:pPr lvl="4"/>
            <a:r>
              <a:rPr lang="uk-UA"/>
              <a:t>П’ятий рівень</a:t>
            </a:r>
            <a:endParaRPr lang="ru-UA"/>
          </a:p>
        </p:txBody>
      </p:sp>
      <p:sp>
        <p:nvSpPr>
          <p:cNvPr id="6" name="Місце для нижнього колонтитула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ru-UA"/>
          </a:p>
        </p:txBody>
      </p:sp>
      <p:sp>
        <p:nvSpPr>
          <p:cNvPr id="7" name="Місце для номера слайда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EE4AD1B-B34B-41A0-823F-913E2325140D}" type="slidenum">
              <a:rPr lang="ru-UA" smtClean="0"/>
              <a:t>‹№›</a:t>
            </a:fld>
            <a:endParaRPr lang="ru-UA"/>
          </a:p>
        </p:txBody>
      </p:sp>
    </p:spTree>
    <p:extLst>
      <p:ext uri="{BB962C8B-B14F-4D97-AF65-F5344CB8AC3E}">
        <p14:creationId xmlns:p14="http://schemas.microsoft.com/office/powerpoint/2010/main" val="116910077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3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0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1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7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Місце для зображення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Місце для нотаток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ru-UA" dirty="0"/>
          </a:p>
        </p:txBody>
      </p:sp>
      <p:sp>
        <p:nvSpPr>
          <p:cNvPr id="4" name="Місце для номера слайда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EE4AD1B-B34B-41A0-823F-913E2325140D}" type="slidenum">
              <a:rPr lang="ru-UA" smtClean="0"/>
              <a:t>1</a:t>
            </a:fld>
            <a:endParaRPr lang="ru-UA"/>
          </a:p>
        </p:txBody>
      </p:sp>
    </p:spTree>
    <p:extLst>
      <p:ext uri="{BB962C8B-B14F-4D97-AF65-F5344CB8AC3E}">
        <p14:creationId xmlns:p14="http://schemas.microsoft.com/office/powerpoint/2010/main" val="348324638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Місце для зображення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Місце для нотаток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ru-UA" dirty="0"/>
          </a:p>
        </p:txBody>
      </p:sp>
      <p:sp>
        <p:nvSpPr>
          <p:cNvPr id="4" name="Місце для номера слайда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EE4AD1B-B34B-41A0-823F-913E2325140D}" type="slidenum">
              <a:rPr lang="ru-UA" smtClean="0"/>
              <a:t>3</a:t>
            </a:fld>
            <a:endParaRPr lang="ru-UA"/>
          </a:p>
        </p:txBody>
      </p:sp>
    </p:spTree>
    <p:extLst>
      <p:ext uri="{BB962C8B-B14F-4D97-AF65-F5344CB8AC3E}">
        <p14:creationId xmlns:p14="http://schemas.microsoft.com/office/powerpoint/2010/main" val="1266335067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Місце для зображення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Місце для нотаток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ru-UA" dirty="0"/>
          </a:p>
        </p:txBody>
      </p:sp>
      <p:sp>
        <p:nvSpPr>
          <p:cNvPr id="4" name="Місце для номера слайда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EE4AD1B-B34B-41A0-823F-913E2325140D}" type="slidenum">
              <a:rPr lang="ru-UA" smtClean="0"/>
              <a:t>5</a:t>
            </a:fld>
            <a:endParaRPr lang="ru-UA"/>
          </a:p>
        </p:txBody>
      </p:sp>
    </p:spTree>
    <p:extLst>
      <p:ext uri="{BB962C8B-B14F-4D97-AF65-F5344CB8AC3E}">
        <p14:creationId xmlns:p14="http://schemas.microsoft.com/office/powerpoint/2010/main" val="1093061776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Місце для зображення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Місце для нотаток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ru-UA" dirty="0"/>
          </a:p>
        </p:txBody>
      </p:sp>
      <p:sp>
        <p:nvSpPr>
          <p:cNvPr id="4" name="Місце для номера слайда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EE4AD1B-B34B-41A0-823F-913E2325140D}" type="slidenum">
              <a:rPr lang="ru-UA" smtClean="0"/>
              <a:t>9</a:t>
            </a:fld>
            <a:endParaRPr lang="ru-UA"/>
          </a:p>
        </p:txBody>
      </p:sp>
    </p:spTree>
    <p:extLst>
      <p:ext uri="{BB962C8B-B14F-4D97-AF65-F5344CB8AC3E}">
        <p14:creationId xmlns:p14="http://schemas.microsoft.com/office/powerpoint/2010/main" val="2052264320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Місце для зображення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Місце для нотаток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ru-UA" dirty="0"/>
          </a:p>
        </p:txBody>
      </p:sp>
      <p:sp>
        <p:nvSpPr>
          <p:cNvPr id="4" name="Місце для номера слайда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EE4AD1B-B34B-41A0-823F-913E2325140D}" type="slidenum">
              <a:rPr lang="ru-UA" smtClean="0"/>
              <a:t>13</a:t>
            </a:fld>
            <a:endParaRPr lang="ru-UA"/>
          </a:p>
        </p:txBody>
      </p:sp>
    </p:spTree>
    <p:extLst>
      <p:ext uri="{BB962C8B-B14F-4D97-AF65-F5344CB8AC3E}">
        <p14:creationId xmlns:p14="http://schemas.microsoft.com/office/powerpoint/2010/main" val="83705055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Місце для зображення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Місце для нотаток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ru-UA" dirty="0"/>
          </a:p>
        </p:txBody>
      </p:sp>
      <p:sp>
        <p:nvSpPr>
          <p:cNvPr id="4" name="Місце для номера слайда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EE4AD1B-B34B-41A0-823F-913E2325140D}" type="slidenum">
              <a:rPr lang="ru-UA" smtClean="0"/>
              <a:t>14</a:t>
            </a:fld>
            <a:endParaRPr lang="ru-UA"/>
          </a:p>
        </p:txBody>
      </p:sp>
    </p:spTree>
    <p:extLst>
      <p:ext uri="{BB962C8B-B14F-4D97-AF65-F5344CB8AC3E}">
        <p14:creationId xmlns:p14="http://schemas.microsoft.com/office/powerpoint/2010/main" val="955857492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Місце для зображення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Місце для нотаток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ru-UA" dirty="0"/>
          </a:p>
        </p:txBody>
      </p:sp>
      <p:sp>
        <p:nvSpPr>
          <p:cNvPr id="4" name="Місце для номера слайда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EE4AD1B-B34B-41A0-823F-913E2325140D}" type="slidenum">
              <a:rPr lang="ru-UA" smtClean="0"/>
              <a:t>18</a:t>
            </a:fld>
            <a:endParaRPr lang="ru-UA"/>
          </a:p>
        </p:txBody>
      </p:sp>
    </p:spTree>
    <p:extLst>
      <p:ext uri="{BB962C8B-B14F-4D97-AF65-F5344CB8AC3E}">
        <p14:creationId xmlns:p14="http://schemas.microsoft.com/office/powerpoint/2010/main" val="2802315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Місце для зображення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Місце для нотаток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ru-UA" dirty="0"/>
          </a:p>
        </p:txBody>
      </p:sp>
      <p:sp>
        <p:nvSpPr>
          <p:cNvPr id="4" name="Місце для номера слайда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EE4AD1B-B34B-41A0-823F-913E2325140D}" type="slidenum">
              <a:rPr lang="ru-UA" smtClean="0"/>
              <a:t>19</a:t>
            </a:fld>
            <a:endParaRPr lang="ru-UA"/>
          </a:p>
        </p:txBody>
      </p:sp>
    </p:spTree>
    <p:extLst>
      <p:ext uri="{BB962C8B-B14F-4D97-AF65-F5344CB8AC3E}">
        <p14:creationId xmlns:p14="http://schemas.microsoft.com/office/powerpoint/2010/main" val="3056118406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Місце для зображення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Місце для нотаток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ru-UA" dirty="0"/>
          </a:p>
        </p:txBody>
      </p:sp>
      <p:sp>
        <p:nvSpPr>
          <p:cNvPr id="4" name="Місце для номера слайда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EE4AD1B-B34B-41A0-823F-913E2325140D}" type="slidenum">
              <a:rPr lang="ru-UA" smtClean="0"/>
              <a:t>21</a:t>
            </a:fld>
            <a:endParaRPr lang="ru-UA"/>
          </a:p>
        </p:txBody>
      </p:sp>
    </p:spTree>
    <p:extLst>
      <p:ext uri="{BB962C8B-B14F-4D97-AF65-F5344CB8AC3E}">
        <p14:creationId xmlns:p14="http://schemas.microsoft.com/office/powerpoint/2010/main" val="1843203512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Місце для зображення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Місце для нотаток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ru-UA" dirty="0"/>
          </a:p>
        </p:txBody>
      </p:sp>
      <p:sp>
        <p:nvSpPr>
          <p:cNvPr id="4" name="Місце для номера слайда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EE4AD1B-B34B-41A0-823F-913E2325140D}" type="slidenum">
              <a:rPr lang="ru-UA" smtClean="0"/>
              <a:t>26</a:t>
            </a:fld>
            <a:endParaRPr lang="ru-UA"/>
          </a:p>
        </p:txBody>
      </p:sp>
    </p:spTree>
    <p:extLst>
      <p:ext uri="{BB962C8B-B14F-4D97-AF65-F5344CB8AC3E}">
        <p14:creationId xmlns:p14="http://schemas.microsoft.com/office/powerpoint/2010/main" val="3659370948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Місце для зображення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Місце для нотаток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ru-UA" dirty="0"/>
          </a:p>
        </p:txBody>
      </p:sp>
      <p:sp>
        <p:nvSpPr>
          <p:cNvPr id="4" name="Місце для номера слайда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EE4AD1B-B34B-41A0-823F-913E2325140D}" type="slidenum">
              <a:rPr lang="ru-UA" smtClean="0"/>
              <a:t>33</a:t>
            </a:fld>
            <a:endParaRPr lang="ru-UA"/>
          </a:p>
        </p:txBody>
      </p:sp>
    </p:spTree>
    <p:extLst>
      <p:ext uri="{BB962C8B-B14F-4D97-AF65-F5344CB8AC3E}">
        <p14:creationId xmlns:p14="http://schemas.microsoft.com/office/powerpoint/2010/main" val="3489028217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Місце для зображення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Місце для нотаток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ru-UA" dirty="0"/>
          </a:p>
        </p:txBody>
      </p:sp>
      <p:sp>
        <p:nvSpPr>
          <p:cNvPr id="4" name="Місце для номера слайда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EE4AD1B-B34B-41A0-823F-913E2325140D}" type="slidenum">
              <a:rPr lang="ru-UA" smtClean="0"/>
              <a:t>40</a:t>
            </a:fld>
            <a:endParaRPr lang="ru-UA"/>
          </a:p>
        </p:txBody>
      </p:sp>
    </p:spTree>
    <p:extLst>
      <p:ext uri="{BB962C8B-B14F-4D97-AF65-F5344CB8AC3E}">
        <p14:creationId xmlns:p14="http://schemas.microsoft.com/office/powerpoint/2010/main" val="2580283699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Місце для зображення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Місце для нотаток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ru-UA" dirty="0"/>
          </a:p>
        </p:txBody>
      </p:sp>
      <p:sp>
        <p:nvSpPr>
          <p:cNvPr id="4" name="Місце для номера слайда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EE4AD1B-B34B-41A0-823F-913E2325140D}" type="slidenum">
              <a:rPr lang="ru-UA" smtClean="0"/>
              <a:t>41</a:t>
            </a:fld>
            <a:endParaRPr lang="ru-UA"/>
          </a:p>
        </p:txBody>
      </p:sp>
    </p:spTree>
    <p:extLst>
      <p:ext uri="{BB962C8B-B14F-4D97-AF65-F5344CB8AC3E}">
        <p14:creationId xmlns:p14="http://schemas.microsoft.com/office/powerpoint/2010/main" val="2527489339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Місце для зображення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Місце для нотаток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ru-UA" dirty="0"/>
          </a:p>
        </p:txBody>
      </p:sp>
      <p:sp>
        <p:nvSpPr>
          <p:cNvPr id="4" name="Місце для номера слайда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EE4AD1B-B34B-41A0-823F-913E2325140D}" type="slidenum">
              <a:rPr lang="ru-UA" smtClean="0"/>
              <a:t>47</a:t>
            </a:fld>
            <a:endParaRPr lang="ru-UA"/>
          </a:p>
        </p:txBody>
      </p:sp>
    </p:spTree>
    <p:extLst>
      <p:ext uri="{BB962C8B-B14F-4D97-AF65-F5344CB8AC3E}">
        <p14:creationId xmlns:p14="http://schemas.microsoft.com/office/powerpoint/2010/main" val="3400087599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Місце для зображення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Місце для нотаток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ru-UA" dirty="0"/>
          </a:p>
        </p:txBody>
      </p:sp>
      <p:sp>
        <p:nvSpPr>
          <p:cNvPr id="4" name="Місце для номера слайда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EE4AD1B-B34B-41A0-823F-913E2325140D}" type="slidenum">
              <a:rPr lang="ru-UA" smtClean="0"/>
              <a:t>48</a:t>
            </a:fld>
            <a:endParaRPr lang="ru-UA"/>
          </a:p>
        </p:txBody>
      </p:sp>
    </p:spTree>
    <p:extLst>
      <p:ext uri="{BB962C8B-B14F-4D97-AF65-F5344CB8AC3E}">
        <p14:creationId xmlns:p14="http://schemas.microsoft.com/office/powerpoint/2010/main" val="345645795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8/28/2026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‹№›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8/28/2026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‹№›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8/28/2026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‹№›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8/28/2026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‹№›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8/28/2026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‹№›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8/28/2026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‹№›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8/28/2026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‹№›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8/28/2026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‹№›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8/28/2026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‹№›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8/28/2026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‹№›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8/28/2026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‹№›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 smtClean="0"/>
              <a:pPr/>
              <a:t>8/28/2026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rPr lang="en-US" smtClean="0"/>
              <a:pPr/>
              <a:t>‹№›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3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png"/><Relationship Id="rId3" Type="http://schemas.openxmlformats.org/officeDocument/2006/relationships/image" Target="../media/image5.png"/><Relationship Id="rId7" Type="http://schemas.openxmlformats.org/officeDocument/2006/relationships/image" Target="../media/image9.png"/><Relationship Id="rId12" Type="http://schemas.openxmlformats.org/officeDocument/2006/relationships/comments" Target="../comments/comment1.xm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3.xml"/><Relationship Id="rId6" Type="http://schemas.openxmlformats.org/officeDocument/2006/relationships/image" Target="../media/image8.png"/><Relationship Id="rId11" Type="http://schemas.openxmlformats.org/officeDocument/2006/relationships/image" Target="../media/image13.png"/><Relationship Id="rId5" Type="http://schemas.openxmlformats.org/officeDocument/2006/relationships/image" Target="../media/image7.png"/><Relationship Id="rId10" Type="http://schemas.openxmlformats.org/officeDocument/2006/relationships/image" Target="../media/image12.png"/><Relationship Id="rId4" Type="http://schemas.openxmlformats.org/officeDocument/2006/relationships/image" Target="../media/image6.png"/><Relationship Id="rId9" Type="http://schemas.openxmlformats.org/officeDocument/2006/relationships/image" Target="../media/image11.pn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9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1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5.png"/><Relationship Id="rId5" Type="http://schemas.openxmlformats.org/officeDocument/2006/relationships/image" Target="../media/image24.png"/><Relationship Id="rId4" Type="http://schemas.openxmlformats.org/officeDocument/2006/relationships/image" Target="../media/image23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8.png"/><Relationship Id="rId4" Type="http://schemas.openxmlformats.org/officeDocument/2006/relationships/image" Target="../media/image27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1.png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2.png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3.png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7" Type="http://schemas.openxmlformats.org/officeDocument/2006/relationships/image" Target="../media/image37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6.png"/><Relationship Id="rId5" Type="http://schemas.openxmlformats.org/officeDocument/2006/relationships/image" Target="../media/image35.png"/><Relationship Id="rId4" Type="http://schemas.openxmlformats.org/officeDocument/2006/relationships/image" Target="../media/image34.png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8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9.png"/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0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41.png"/><Relationship Id="rId1" Type="http://schemas.openxmlformats.org/officeDocument/2006/relationships/slideLayout" Target="../slideLayouts/slideLayout7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2.png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3.png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4.png"/><Relationship Id="rId1" Type="http://schemas.openxmlformats.org/officeDocument/2006/relationships/slideLayout" Target="../slideLayouts/slideLayout7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5.png"/><Relationship Id="rId1" Type="http://schemas.openxmlformats.org/officeDocument/2006/relationships/slideLayout" Target="../slideLayouts/slideLayout7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8.png"/><Relationship Id="rId5" Type="http://schemas.openxmlformats.org/officeDocument/2006/relationships/image" Target="../media/image47.png"/><Relationship Id="rId4" Type="http://schemas.openxmlformats.org/officeDocument/2006/relationships/image" Target="../media/image46.png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9.png"/><Relationship Id="rId1" Type="http://schemas.openxmlformats.org/officeDocument/2006/relationships/slideLayout" Target="../slideLayouts/slideLayout7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0.png"/><Relationship Id="rId1" Type="http://schemas.openxmlformats.org/officeDocument/2006/relationships/slideLayout" Target="../slideLayouts/slideLayout7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52.png"/><Relationship Id="rId2" Type="http://schemas.openxmlformats.org/officeDocument/2006/relationships/image" Target="../media/image51.png"/><Relationship Id="rId1" Type="http://schemas.openxmlformats.org/officeDocument/2006/relationships/slideLayout" Target="../slideLayouts/slideLayout7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53.png"/><Relationship Id="rId1" Type="http://schemas.openxmlformats.org/officeDocument/2006/relationships/slideLayout" Target="../slideLayouts/slideLayout7.xml"/></Relationships>
</file>

<file path=ppt/slides/_rels/slide31.xml.rels><?xml version="1.0" encoding="UTF-8" standalone="yes"?>
<Relationships xmlns="http://schemas.openxmlformats.org/package/2006/relationships"><Relationship Id="rId8" Type="http://schemas.openxmlformats.org/officeDocument/2006/relationships/image" Target="../media/image59.png"/><Relationship Id="rId3" Type="http://schemas.openxmlformats.org/officeDocument/2006/relationships/image" Target="../media/image54.png"/><Relationship Id="rId7" Type="http://schemas.openxmlformats.org/officeDocument/2006/relationships/image" Target="../media/image58.png"/><Relationship Id="rId12" Type="http://schemas.openxmlformats.org/officeDocument/2006/relationships/image" Target="../media/image63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7.png"/><Relationship Id="rId11" Type="http://schemas.openxmlformats.org/officeDocument/2006/relationships/image" Target="../media/image62.png"/><Relationship Id="rId5" Type="http://schemas.openxmlformats.org/officeDocument/2006/relationships/image" Target="../media/image56.png"/><Relationship Id="rId10" Type="http://schemas.openxmlformats.org/officeDocument/2006/relationships/image" Target="../media/image61.png"/><Relationship Id="rId4" Type="http://schemas.openxmlformats.org/officeDocument/2006/relationships/image" Target="../media/image55.png"/><Relationship Id="rId9" Type="http://schemas.openxmlformats.org/officeDocument/2006/relationships/image" Target="../media/image60.png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64.png"/><Relationship Id="rId1" Type="http://schemas.openxmlformats.org/officeDocument/2006/relationships/slideLayout" Target="../slideLayouts/slideLayout7.xml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5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7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6.png"/><Relationship Id="rId1" Type="http://schemas.openxmlformats.org/officeDocument/2006/relationships/slideLayout" Target="../slideLayouts/slideLayout7.xml"/></Relationships>
</file>

<file path=ppt/slides/_rels/slide35.xml.rels><?xml version="1.0" encoding="UTF-8" standalone="yes"?>
<Relationships xmlns="http://schemas.openxmlformats.org/package/2006/relationships"><Relationship Id="rId8" Type="http://schemas.openxmlformats.org/officeDocument/2006/relationships/image" Target="../media/image73.png"/><Relationship Id="rId3" Type="http://schemas.openxmlformats.org/officeDocument/2006/relationships/image" Target="../media/image68.png"/><Relationship Id="rId7" Type="http://schemas.openxmlformats.org/officeDocument/2006/relationships/image" Target="../media/image72.png"/><Relationship Id="rId12" Type="http://schemas.openxmlformats.org/officeDocument/2006/relationships/image" Target="../media/image77.png"/><Relationship Id="rId2" Type="http://schemas.openxmlformats.org/officeDocument/2006/relationships/image" Target="../media/image67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1.png"/><Relationship Id="rId11" Type="http://schemas.openxmlformats.org/officeDocument/2006/relationships/image" Target="../media/image76.png"/><Relationship Id="rId5" Type="http://schemas.openxmlformats.org/officeDocument/2006/relationships/image" Target="../media/image70.png"/><Relationship Id="rId10" Type="http://schemas.openxmlformats.org/officeDocument/2006/relationships/image" Target="../media/image75.png"/><Relationship Id="rId4" Type="http://schemas.openxmlformats.org/officeDocument/2006/relationships/image" Target="../media/image69.png"/><Relationship Id="rId9" Type="http://schemas.openxmlformats.org/officeDocument/2006/relationships/image" Target="../media/image74.png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2.png"/><Relationship Id="rId2" Type="http://schemas.openxmlformats.org/officeDocument/2006/relationships/image" Target="../media/image78.png"/><Relationship Id="rId1" Type="http://schemas.openxmlformats.org/officeDocument/2006/relationships/slideLayout" Target="../slideLayouts/slideLayout7.xml"/></Relationships>
</file>

<file path=ppt/slides/_rels/slide37.xml.rels><?xml version="1.0" encoding="UTF-8" standalone="yes"?>
<Relationships xmlns="http://schemas.openxmlformats.org/package/2006/relationships"><Relationship Id="rId8" Type="http://schemas.openxmlformats.org/officeDocument/2006/relationships/image" Target="../media/image84.png"/><Relationship Id="rId13" Type="http://schemas.openxmlformats.org/officeDocument/2006/relationships/image" Target="../media/image89.png"/><Relationship Id="rId3" Type="http://schemas.openxmlformats.org/officeDocument/2006/relationships/image" Target="../media/image79.png"/><Relationship Id="rId7" Type="http://schemas.openxmlformats.org/officeDocument/2006/relationships/image" Target="../media/image83.png"/><Relationship Id="rId12" Type="http://schemas.openxmlformats.org/officeDocument/2006/relationships/image" Target="../media/image88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82.png"/><Relationship Id="rId11" Type="http://schemas.openxmlformats.org/officeDocument/2006/relationships/image" Target="../media/image87.png"/><Relationship Id="rId5" Type="http://schemas.openxmlformats.org/officeDocument/2006/relationships/image" Target="../media/image81.png"/><Relationship Id="rId15" Type="http://schemas.openxmlformats.org/officeDocument/2006/relationships/image" Target="../media/image91.png"/><Relationship Id="rId10" Type="http://schemas.openxmlformats.org/officeDocument/2006/relationships/image" Target="../media/image86.png"/><Relationship Id="rId4" Type="http://schemas.openxmlformats.org/officeDocument/2006/relationships/image" Target="../media/image80.png"/><Relationship Id="rId9" Type="http://schemas.openxmlformats.org/officeDocument/2006/relationships/image" Target="../media/image85.png"/><Relationship Id="rId14" Type="http://schemas.openxmlformats.org/officeDocument/2006/relationships/image" Target="../media/image90.png"/></Relationships>
</file>

<file path=ppt/slides/_rels/slide38.xml.rels><?xml version="1.0" encoding="UTF-8" standalone="yes"?>
<Relationships xmlns="http://schemas.openxmlformats.org/package/2006/relationships"><Relationship Id="rId8" Type="http://schemas.openxmlformats.org/officeDocument/2006/relationships/image" Target="../media/image97.png"/><Relationship Id="rId13" Type="http://schemas.openxmlformats.org/officeDocument/2006/relationships/image" Target="../media/image102.png"/><Relationship Id="rId18" Type="http://schemas.openxmlformats.org/officeDocument/2006/relationships/image" Target="../media/image107.png"/><Relationship Id="rId3" Type="http://schemas.openxmlformats.org/officeDocument/2006/relationships/image" Target="../media/image92.png"/><Relationship Id="rId7" Type="http://schemas.openxmlformats.org/officeDocument/2006/relationships/image" Target="../media/image96.png"/><Relationship Id="rId12" Type="http://schemas.openxmlformats.org/officeDocument/2006/relationships/image" Target="../media/image101.png"/><Relationship Id="rId17" Type="http://schemas.openxmlformats.org/officeDocument/2006/relationships/image" Target="../media/image106.png"/><Relationship Id="rId2" Type="http://schemas.openxmlformats.org/officeDocument/2006/relationships/image" Target="../media/image5.png"/><Relationship Id="rId16" Type="http://schemas.openxmlformats.org/officeDocument/2006/relationships/image" Target="../media/image105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95.png"/><Relationship Id="rId11" Type="http://schemas.openxmlformats.org/officeDocument/2006/relationships/image" Target="../media/image100.png"/><Relationship Id="rId5" Type="http://schemas.openxmlformats.org/officeDocument/2006/relationships/image" Target="../media/image94.png"/><Relationship Id="rId15" Type="http://schemas.openxmlformats.org/officeDocument/2006/relationships/image" Target="../media/image104.png"/><Relationship Id="rId10" Type="http://schemas.openxmlformats.org/officeDocument/2006/relationships/image" Target="../media/image99.png"/><Relationship Id="rId4" Type="http://schemas.openxmlformats.org/officeDocument/2006/relationships/image" Target="../media/image93.png"/><Relationship Id="rId9" Type="http://schemas.openxmlformats.org/officeDocument/2006/relationships/image" Target="../media/image98.png"/><Relationship Id="rId14" Type="http://schemas.openxmlformats.org/officeDocument/2006/relationships/image" Target="../media/image103.png"/></Relationships>
</file>

<file path=ppt/slides/_rels/slide3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9.png"/><Relationship Id="rId2" Type="http://schemas.openxmlformats.org/officeDocument/2006/relationships/image" Target="../media/image108.png"/><Relationship Id="rId1" Type="http://schemas.openxmlformats.org/officeDocument/2006/relationships/slideLayout" Target="../slideLayouts/slideLayout7.xml"/></Relationships>
</file>

<file path=ppt/slides/_rels/slide40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4.png"/><Relationship Id="rId3" Type="http://schemas.openxmlformats.org/officeDocument/2006/relationships/image" Target="../media/image5.png"/><Relationship Id="rId7" Type="http://schemas.openxmlformats.org/officeDocument/2006/relationships/image" Target="../media/image113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12.png"/><Relationship Id="rId5" Type="http://schemas.openxmlformats.org/officeDocument/2006/relationships/image" Target="../media/image111.png"/><Relationship Id="rId4" Type="http://schemas.openxmlformats.org/officeDocument/2006/relationships/image" Target="../media/image110.png"/><Relationship Id="rId9" Type="http://schemas.openxmlformats.org/officeDocument/2006/relationships/image" Target="../media/image115.png"/></Relationships>
</file>

<file path=ppt/slides/_rels/slide4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6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09.png"/></Relationships>
</file>

<file path=ppt/slides/_rels/slide4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8.png"/><Relationship Id="rId2" Type="http://schemas.openxmlformats.org/officeDocument/2006/relationships/image" Target="../media/image117.png"/><Relationship Id="rId1" Type="http://schemas.openxmlformats.org/officeDocument/2006/relationships/slideLayout" Target="../slideLayouts/slideLayout7.xml"/><Relationship Id="rId4" Type="http://schemas.microsoft.com/office/2007/relationships/hdphoto" Target="../media/hdphoto1.wdp"/></Relationships>
</file>

<file path=ppt/slides/_rels/slide4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4.png"/><Relationship Id="rId13" Type="http://schemas.openxmlformats.org/officeDocument/2006/relationships/image" Target="../media/image129.png"/><Relationship Id="rId3" Type="http://schemas.openxmlformats.org/officeDocument/2006/relationships/image" Target="../media/image119.png"/><Relationship Id="rId7" Type="http://schemas.openxmlformats.org/officeDocument/2006/relationships/image" Target="../media/image123.png"/><Relationship Id="rId12" Type="http://schemas.openxmlformats.org/officeDocument/2006/relationships/image" Target="../media/image128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22.png"/><Relationship Id="rId11" Type="http://schemas.openxmlformats.org/officeDocument/2006/relationships/image" Target="../media/image127.png"/><Relationship Id="rId5" Type="http://schemas.openxmlformats.org/officeDocument/2006/relationships/image" Target="../media/image121.png"/><Relationship Id="rId10" Type="http://schemas.openxmlformats.org/officeDocument/2006/relationships/image" Target="../media/image126.png"/><Relationship Id="rId4" Type="http://schemas.openxmlformats.org/officeDocument/2006/relationships/image" Target="../media/image120.png"/><Relationship Id="rId9" Type="http://schemas.openxmlformats.org/officeDocument/2006/relationships/image" Target="../media/image125.png"/><Relationship Id="rId14" Type="http://schemas.openxmlformats.org/officeDocument/2006/relationships/image" Target="../media/image130.png"/></Relationships>
</file>

<file path=ppt/slides/_rels/slide4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1.png"/><Relationship Id="rId1" Type="http://schemas.openxmlformats.org/officeDocument/2006/relationships/slideLayout" Target="../slideLayouts/slideLayout7.xml"/></Relationships>
</file>

<file path=ppt/slides/_rels/slide4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7.png"/><Relationship Id="rId13" Type="http://schemas.openxmlformats.org/officeDocument/2006/relationships/image" Target="../media/image142.png"/><Relationship Id="rId3" Type="http://schemas.openxmlformats.org/officeDocument/2006/relationships/image" Target="../media/image132.png"/><Relationship Id="rId7" Type="http://schemas.openxmlformats.org/officeDocument/2006/relationships/image" Target="../media/image136.png"/><Relationship Id="rId12" Type="http://schemas.openxmlformats.org/officeDocument/2006/relationships/image" Target="../media/image141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35.png"/><Relationship Id="rId11" Type="http://schemas.openxmlformats.org/officeDocument/2006/relationships/image" Target="../media/image140.png"/><Relationship Id="rId5" Type="http://schemas.openxmlformats.org/officeDocument/2006/relationships/image" Target="../media/image134.png"/><Relationship Id="rId10" Type="http://schemas.openxmlformats.org/officeDocument/2006/relationships/image" Target="../media/image139.png"/><Relationship Id="rId4" Type="http://schemas.openxmlformats.org/officeDocument/2006/relationships/image" Target="../media/image133.png"/><Relationship Id="rId9" Type="http://schemas.openxmlformats.org/officeDocument/2006/relationships/image" Target="../media/image138.png"/><Relationship Id="rId14" Type="http://schemas.openxmlformats.org/officeDocument/2006/relationships/image" Target="../media/image143.png"/></Relationships>
</file>

<file path=ppt/slides/_rels/slide4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4.png"/><Relationship Id="rId1" Type="http://schemas.openxmlformats.org/officeDocument/2006/relationships/slideLayout" Target="../slideLayouts/slideLayout7.xml"/></Relationships>
</file>

<file path=ppt/slides/_rels/slide4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5.pn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7.xml"/></Relationships>
</file>

<file path=ppt/slides/_rels/slide4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6.pn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Рисунок 3">
            <a:extLst>
              <a:ext uri="{FF2B5EF4-FFF2-40B4-BE49-F238E27FC236}">
                <a16:creationId xmlns:a16="http://schemas.microsoft.com/office/drawing/2014/main" id="{76FE955F-CA78-4776-963B-70E653B78BB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5324661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Прямоугольник 1">
            <a:extLst>
              <a:ext uri="{FF2B5EF4-FFF2-40B4-BE49-F238E27FC236}">
                <a16:creationId xmlns:a16="http://schemas.microsoft.com/office/drawing/2014/main" id="{D345EC9A-85B2-478F-AF0B-40CA20057573}"/>
              </a:ext>
            </a:extLst>
          </p:cNvPr>
          <p:cNvSpPr>
            <a:spLocks noChangeArrowheads="1"/>
          </p:cNvSpPr>
          <p:nvPr/>
        </p:nvSpPr>
        <p:spPr bwMode="auto">
          <a:xfrm>
            <a:off x="1981200" y="3709996"/>
            <a:ext cx="12801599" cy="10156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algn="ctr">
              <a:buFont typeface="Arial" panose="020B0604020202020204" pitchFamily="34" charset="0"/>
              <a:buNone/>
            </a:pPr>
            <a:r>
              <a:rPr lang="uk-UA" altLang="ru-RU" sz="6000" b="1" dirty="0">
                <a:solidFill>
                  <a:srgbClr val="0070C0"/>
                </a:solidFill>
                <a:latin typeface="Times New Roman" panose="02020603050405020304" pitchFamily="18" charset="0"/>
              </a:rPr>
              <a:t> </a:t>
            </a:r>
          </a:p>
        </p:txBody>
      </p:sp>
      <p:pic>
        <p:nvPicPr>
          <p:cNvPr id="3" name="Рисунок 2">
            <a:extLst>
              <a:ext uri="{FF2B5EF4-FFF2-40B4-BE49-F238E27FC236}">
                <a16:creationId xmlns:a16="http://schemas.microsoft.com/office/drawing/2014/main" id="{2983059C-329D-40D4-A2D9-E702D270202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25124" y="0"/>
            <a:ext cx="18313124" cy="1028700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8428937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1">
            <a:extLst>
              <a:ext uri="{FF2B5EF4-FFF2-40B4-BE49-F238E27FC236}">
                <a16:creationId xmlns:a16="http://schemas.microsoft.com/office/drawing/2014/main" id="{E43936C2-4A45-489F-973A-CE3D66BAC250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0"/>
            <a:ext cx="18288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ru-UA"/>
          </a:p>
        </p:txBody>
      </p:sp>
      <p:pic>
        <p:nvPicPr>
          <p:cNvPr id="3" name="Рисунок 2">
            <a:extLst>
              <a:ext uri="{FF2B5EF4-FFF2-40B4-BE49-F238E27FC236}">
                <a16:creationId xmlns:a16="http://schemas.microsoft.com/office/drawing/2014/main" id="{4D943D6F-09F1-4A36-9CB1-E27F8327592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-76200" y="0"/>
            <a:ext cx="18364200" cy="1040129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1543554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Рисунок 3">
            <a:extLst>
              <a:ext uri="{FF2B5EF4-FFF2-40B4-BE49-F238E27FC236}">
                <a16:creationId xmlns:a16="http://schemas.microsoft.com/office/drawing/2014/main" id="{86EDCDC8-E981-44FF-A2C8-8BCF73A479A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1"/>
            <a:ext cx="18288000" cy="10287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3704109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Рисунок 4">
            <a:extLst>
              <a:ext uri="{FF2B5EF4-FFF2-40B4-BE49-F238E27FC236}">
                <a16:creationId xmlns:a16="http://schemas.microsoft.com/office/drawing/2014/main" id="{F71C2048-E427-4E01-9CF5-0F1B6AF9573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-13770" y="0"/>
            <a:ext cx="18288000" cy="10304312"/>
          </a:xfrm>
          <a:prstGeom prst="rect">
            <a:avLst/>
          </a:prstGeom>
        </p:spPr>
      </p:pic>
      <p:pic>
        <p:nvPicPr>
          <p:cNvPr id="7" name="Рисунок 6">
            <a:extLst>
              <a:ext uri="{FF2B5EF4-FFF2-40B4-BE49-F238E27FC236}">
                <a16:creationId xmlns:a16="http://schemas.microsoft.com/office/drawing/2014/main" id="{F392091A-5F33-4474-9FAA-0F831CC03B3A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286000" y="915618"/>
            <a:ext cx="3319850" cy="2803788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9" name="Рисунок 8">
            <a:extLst>
              <a:ext uri="{FF2B5EF4-FFF2-40B4-BE49-F238E27FC236}">
                <a16:creationId xmlns:a16="http://schemas.microsoft.com/office/drawing/2014/main" id="{90E85932-85E5-4D8E-828C-463DEC6FF774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606667" y="4061088"/>
            <a:ext cx="4397825" cy="2506507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12" name="Рисунок 11">
            <a:extLst>
              <a:ext uri="{FF2B5EF4-FFF2-40B4-BE49-F238E27FC236}">
                <a16:creationId xmlns:a16="http://schemas.microsoft.com/office/drawing/2014/main" id="{5EF14AF0-5FC8-4A2E-9021-CFAD379F7990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786154" y="7152135"/>
            <a:ext cx="5630089" cy="2678633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8" name="Рисунок 7">
            <a:extLst>
              <a:ext uri="{FF2B5EF4-FFF2-40B4-BE49-F238E27FC236}">
                <a16:creationId xmlns:a16="http://schemas.microsoft.com/office/drawing/2014/main" id="{41AADF4C-1A83-4866-BDB1-C8096FAF674E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490675" y="4064891"/>
            <a:ext cx="3753207" cy="2613979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11" name="Рисунок 10">
            <a:extLst>
              <a:ext uri="{FF2B5EF4-FFF2-40B4-BE49-F238E27FC236}">
                <a16:creationId xmlns:a16="http://schemas.microsoft.com/office/drawing/2014/main" id="{7AB712A4-5C4E-4BB7-9395-A0D98DB8A6CD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10649137" y="985254"/>
            <a:ext cx="3696217" cy="2772164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14" name="Рисунок 13">
            <a:extLst>
              <a:ext uri="{FF2B5EF4-FFF2-40B4-BE49-F238E27FC236}">
                <a16:creationId xmlns:a16="http://schemas.microsoft.com/office/drawing/2014/main" id="{4A473BDD-884E-43A8-95DA-72B5D9E4BB9B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10662992" y="4058588"/>
            <a:ext cx="3753206" cy="2566657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6" name="Rectangle 1">
            <a:extLst>
              <a:ext uri="{FF2B5EF4-FFF2-40B4-BE49-F238E27FC236}">
                <a16:creationId xmlns:a16="http://schemas.microsoft.com/office/drawing/2014/main" id="{2277EFFA-7447-420C-A8C8-FDC8B1A42044}"/>
              </a:ext>
            </a:extLst>
          </p:cNvPr>
          <p:cNvSpPr>
            <a:spLocks noChangeArrowheads="1"/>
          </p:cNvSpPr>
          <p:nvPr/>
        </p:nvSpPr>
        <p:spPr bwMode="auto">
          <a:xfrm>
            <a:off x="-13771" y="-194544"/>
            <a:ext cx="18288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ru-UA"/>
          </a:p>
        </p:txBody>
      </p:sp>
      <p:sp>
        <p:nvSpPr>
          <p:cNvPr id="10" name="Rectangle 2">
            <a:extLst>
              <a:ext uri="{FF2B5EF4-FFF2-40B4-BE49-F238E27FC236}">
                <a16:creationId xmlns:a16="http://schemas.microsoft.com/office/drawing/2014/main" id="{E55409B5-8CB8-4F14-853B-EC56B73E56A1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0"/>
            <a:ext cx="18288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ru-UA"/>
          </a:p>
        </p:txBody>
      </p:sp>
      <p:sp>
        <p:nvSpPr>
          <p:cNvPr id="13" name="Rectangle 3">
            <a:extLst>
              <a:ext uri="{FF2B5EF4-FFF2-40B4-BE49-F238E27FC236}">
                <a16:creationId xmlns:a16="http://schemas.microsoft.com/office/drawing/2014/main" id="{41B848B7-1E06-4A57-80E5-59B4647F6E92}"/>
              </a:ext>
            </a:extLst>
          </p:cNvPr>
          <p:cNvSpPr>
            <a:spLocks noChangeArrowheads="1"/>
          </p:cNvSpPr>
          <p:nvPr/>
        </p:nvSpPr>
        <p:spPr bwMode="auto">
          <a:xfrm>
            <a:off x="152400" y="152400"/>
            <a:ext cx="18288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ru-UA"/>
          </a:p>
        </p:txBody>
      </p:sp>
      <p:sp>
        <p:nvSpPr>
          <p:cNvPr id="31" name="Rectangle 6">
            <a:extLst>
              <a:ext uri="{FF2B5EF4-FFF2-40B4-BE49-F238E27FC236}">
                <a16:creationId xmlns:a16="http://schemas.microsoft.com/office/drawing/2014/main" id="{43676A0D-474D-45A0-8134-75F20A414362}"/>
              </a:ext>
            </a:extLst>
          </p:cNvPr>
          <p:cNvSpPr>
            <a:spLocks noChangeArrowheads="1"/>
          </p:cNvSpPr>
          <p:nvPr/>
        </p:nvSpPr>
        <p:spPr bwMode="auto">
          <a:xfrm>
            <a:off x="457200" y="1257300"/>
            <a:ext cx="18288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ru-UA"/>
          </a:p>
        </p:txBody>
      </p:sp>
      <p:sp>
        <p:nvSpPr>
          <p:cNvPr id="63" name="TextBox 62">
            <a:extLst>
              <a:ext uri="{FF2B5EF4-FFF2-40B4-BE49-F238E27FC236}">
                <a16:creationId xmlns:a16="http://schemas.microsoft.com/office/drawing/2014/main" id="{265E618A-DDFF-4398-BEFF-5C8F8B0F11D5}"/>
              </a:ext>
            </a:extLst>
          </p:cNvPr>
          <p:cNvSpPr txBox="1"/>
          <p:nvPr/>
        </p:nvSpPr>
        <p:spPr>
          <a:xfrm>
            <a:off x="3810000" y="424345"/>
            <a:ext cx="10896600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ru-RU" sz="3200" b="1" dirty="0">
                <a:solidFill>
                  <a:srgbClr val="002060"/>
                </a:solidFill>
                <a:latin typeface="Arial Unicode MS" panose="020B0604020202020204" pitchFamily="34" charset="-128"/>
                <a:ea typeface="Arial Unicode MS" panose="020B0604020202020204" pitchFamily="34" charset="-128"/>
                <a:cs typeface="Arial Unicode MS" panose="020B0604020202020204" pitchFamily="34" charset="-128"/>
              </a:rPr>
              <a:t>     </a:t>
            </a:r>
          </a:p>
        </p:txBody>
      </p:sp>
      <p:pic>
        <p:nvPicPr>
          <p:cNvPr id="3" name="Рисунок 2">
            <a:extLst>
              <a:ext uri="{FF2B5EF4-FFF2-40B4-BE49-F238E27FC236}">
                <a16:creationId xmlns:a16="http://schemas.microsoft.com/office/drawing/2014/main" id="{7A594760-28E6-4F13-B7F2-1BF2CA34CBE1}"/>
              </a:ext>
            </a:extLst>
      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2316577" y="6677557"/>
            <a:ext cx="3258695" cy="3258695"/>
          </a:xfrm>
          <a:prstGeom prst="rect">
            <a:avLst/>
          </a:prstGeom>
        </p:spPr>
      </p:pic>
      <p:pic>
        <p:nvPicPr>
          <p:cNvPr id="4" name="Рисунок 3">
            <a:extLst>
              <a:ext uri="{FF2B5EF4-FFF2-40B4-BE49-F238E27FC236}">
                <a16:creationId xmlns:a16="http://schemas.microsoft.com/office/drawing/2014/main" id="{B0BE107F-367B-4EDF-BEA4-101D4BC68297}"/>
              </a:ext>
            </a:extLst>
      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6694146" y="907447"/>
            <a:ext cx="2907053" cy="2907053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419916654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Рисунок 1">
            <a:extLst>
              <a:ext uri="{FF2B5EF4-FFF2-40B4-BE49-F238E27FC236}">
                <a16:creationId xmlns:a16="http://schemas.microsoft.com/office/drawing/2014/main" id="{704E2C35-CF62-407D-99F3-3C8A3AC4B99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125922"/>
            <a:ext cx="18288000" cy="1016107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4392698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Рисунок 1">
            <a:extLst>
              <a:ext uri="{FF2B5EF4-FFF2-40B4-BE49-F238E27FC236}">
                <a16:creationId xmlns:a16="http://schemas.microsoft.com/office/drawing/2014/main" id="{3CECC414-8915-4E40-836D-EC9BC3E8B3C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13672"/>
            <a:ext cx="18288000" cy="10273328"/>
          </a:xfrm>
          <a:prstGeom prst="rect">
            <a:avLst/>
          </a:prstGeom>
        </p:spPr>
      </p:pic>
      <p:pic>
        <p:nvPicPr>
          <p:cNvPr id="3" name="Рисунок 2">
            <a:extLst>
              <a:ext uri="{FF2B5EF4-FFF2-40B4-BE49-F238E27FC236}">
                <a16:creationId xmlns:a16="http://schemas.microsoft.com/office/drawing/2014/main" id="{AFDD7B01-DD70-4435-878F-223DB1ADDCE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5621000" y="-114300"/>
            <a:ext cx="3011685" cy="281659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8031526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Рисунок 3">
            <a:extLst>
              <a:ext uri="{FF2B5EF4-FFF2-40B4-BE49-F238E27FC236}">
                <a16:creationId xmlns:a16="http://schemas.microsoft.com/office/drawing/2014/main" id="{E38C7FD9-4309-4A6E-96D6-F42B56DEDEA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-2734"/>
            <a:ext cx="18288000" cy="10289734"/>
          </a:xfrm>
          <a:prstGeom prst="rect">
            <a:avLst/>
          </a:prstGeom>
        </p:spPr>
      </p:pic>
      <p:pic>
        <p:nvPicPr>
          <p:cNvPr id="5" name="Рисунок 4">
            <a:extLst>
              <a:ext uri="{FF2B5EF4-FFF2-40B4-BE49-F238E27FC236}">
                <a16:creationId xmlns:a16="http://schemas.microsoft.com/office/drawing/2014/main" id="{D02BB71E-7C04-4DE3-969A-E7A429EA60E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5621000" y="-190500"/>
            <a:ext cx="2780017" cy="26032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591877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Рисунок 2">
            <a:extLst>
              <a:ext uri="{FF2B5EF4-FFF2-40B4-BE49-F238E27FC236}">
                <a16:creationId xmlns:a16="http://schemas.microsoft.com/office/drawing/2014/main" id="{4F5D7A4F-E564-4031-8675-965D7F033E7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6202"/>
            <a:ext cx="18288000" cy="10280797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8AD9BC90-C36D-4C3A-9221-B24859188115}"/>
              </a:ext>
            </a:extLst>
          </p:cNvPr>
          <p:cNvSpPr txBox="1"/>
          <p:nvPr/>
        </p:nvSpPr>
        <p:spPr>
          <a:xfrm>
            <a:off x="4876800" y="419100"/>
            <a:ext cx="9240982" cy="366767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457200" marR="0" lvl="0" indent="450215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1000"/>
              </a:spcAft>
              <a:buClrTx/>
              <a:buSzTx/>
              <a:buFontTx/>
              <a:buNone/>
              <a:tabLst>
                <a:tab pos="180340" algn="l"/>
                <a:tab pos="270510" algn="l"/>
              </a:tabLst>
              <a:defRPr/>
            </a:pPr>
            <a:r>
              <a:rPr kumimoji="0" lang="uk-UA" sz="3200" b="1" i="1" u="none" strike="noStrike" kern="120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Times New Roman" panose="02020603050405020304" pitchFamily="18" charset="0"/>
                <a:ea typeface="Times New Roman" panose="02020603050405020304" pitchFamily="18" charset="0"/>
                <a:cs typeface="+mn-cs"/>
              </a:rPr>
              <a:t>Протягом 2025-2026 навчального року вчене звання доцента отримали: викладач кафедри менеджменту, маркетингу і логістики за сумісництвом Шимко Алла</a:t>
            </a:r>
            <a:r>
              <a:rPr kumimoji="0" lang="uk-UA" sz="3200" b="0" i="1" u="none" strike="noStrike" kern="120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Times New Roman" panose="02020603050405020304" pitchFamily="18" charset="0"/>
                <a:ea typeface="Times New Roman" panose="02020603050405020304" pitchFamily="18" charset="0"/>
                <a:cs typeface="+mn-cs"/>
              </a:rPr>
              <a:t> </a:t>
            </a:r>
            <a:r>
              <a:rPr kumimoji="0" lang="uk-UA" sz="3200" b="1" i="1" u="none" strike="noStrike" kern="120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Times New Roman" panose="02020603050405020304" pitchFamily="18" charset="0"/>
                <a:ea typeface="Times New Roman" panose="02020603050405020304" pitchFamily="18" charset="0"/>
                <a:cs typeface="+mn-cs"/>
              </a:rPr>
              <a:t>Василівна та</a:t>
            </a:r>
            <a:r>
              <a:rPr kumimoji="0" lang="uk-UA" sz="3200" b="0" i="1" u="none" strike="noStrike" kern="120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Times New Roman" panose="02020603050405020304" pitchFamily="18" charset="0"/>
                <a:ea typeface="Times New Roman" panose="02020603050405020304" pitchFamily="18" charset="0"/>
                <a:cs typeface="+mn-cs"/>
              </a:rPr>
              <a:t> </a:t>
            </a:r>
            <a:r>
              <a:rPr kumimoji="0" lang="uk-UA" sz="3200" b="1" i="1" u="none" strike="noStrike" kern="120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Times New Roman" panose="02020603050405020304" pitchFamily="18" charset="0"/>
                <a:ea typeface="Times New Roman" panose="02020603050405020304" pitchFamily="18" charset="0"/>
                <a:cs typeface="+mn-cs"/>
              </a:rPr>
              <a:t>викладач кафедри харчових технологій і готельно-ресторанного сервісу </a:t>
            </a:r>
          </a:p>
          <a:p>
            <a:pPr marL="457200" marR="0" lvl="0" indent="450215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1000"/>
              </a:spcAft>
              <a:buClrTx/>
              <a:buSzTx/>
              <a:buFontTx/>
              <a:buNone/>
              <a:tabLst>
                <a:tab pos="180340" algn="l"/>
                <a:tab pos="270510" algn="l"/>
              </a:tabLst>
              <a:defRPr/>
            </a:pPr>
            <a:r>
              <a:rPr kumimoji="0" lang="uk-UA" sz="3200" b="1" i="1" u="none" strike="noStrike" kern="120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Times New Roman" panose="02020603050405020304" pitchFamily="18" charset="0"/>
                <a:ea typeface="Times New Roman" panose="02020603050405020304" pitchFamily="18" charset="0"/>
                <a:cs typeface="+mn-cs"/>
              </a:rPr>
              <a:t>Данилюк Інна Петрівна</a:t>
            </a:r>
            <a:r>
              <a:rPr kumimoji="0" lang="uk-UA" sz="3200" b="0" i="1" u="none" strike="noStrike" kern="120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Times New Roman" panose="02020603050405020304" pitchFamily="18" charset="0"/>
                <a:ea typeface="Times New Roman" panose="02020603050405020304" pitchFamily="18" charset="0"/>
                <a:cs typeface="+mn-cs"/>
              </a:rPr>
              <a:t>.</a:t>
            </a:r>
            <a:endParaRPr lang="ru-UA" dirty="0"/>
          </a:p>
        </p:txBody>
      </p:sp>
      <p:pic>
        <p:nvPicPr>
          <p:cNvPr id="9" name="Рисунок 8">
            <a:extLst>
              <a:ext uri="{FF2B5EF4-FFF2-40B4-BE49-F238E27FC236}">
                <a16:creationId xmlns:a16="http://schemas.microsoft.com/office/drawing/2014/main" id="{C9B6434D-C8B7-4EEB-9124-EBF779D717C5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49704" y="4015233"/>
            <a:ext cx="8468078" cy="585266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9526459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Рисунок 2">
            <a:extLst>
              <a:ext uri="{FF2B5EF4-FFF2-40B4-BE49-F238E27FC236}">
                <a16:creationId xmlns:a16="http://schemas.microsoft.com/office/drawing/2014/main" id="{1706D7FB-320D-4A31-A59B-F677DE2EDB1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" y="0"/>
            <a:ext cx="18352776" cy="10287000"/>
          </a:xfrm>
          <a:prstGeom prst="rect">
            <a:avLst/>
          </a:prstGeom>
        </p:spPr>
      </p:pic>
      <p:pic>
        <p:nvPicPr>
          <p:cNvPr id="10" name="Рисунок 9">
            <a:extLst>
              <a:ext uri="{FF2B5EF4-FFF2-40B4-BE49-F238E27FC236}">
                <a16:creationId xmlns:a16="http://schemas.microsoft.com/office/drawing/2014/main" id="{E4B1A8EE-3813-43CF-B89D-57333C02047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478258" y="3021532"/>
            <a:ext cx="4724400" cy="4752895"/>
          </a:xfrm>
          <a:prstGeom prst="rect">
            <a:avLst/>
          </a:prstGeom>
        </p:spPr>
      </p:pic>
      <p:pic>
        <p:nvPicPr>
          <p:cNvPr id="11" name="Рисунок 10">
            <a:extLst>
              <a:ext uri="{FF2B5EF4-FFF2-40B4-BE49-F238E27FC236}">
                <a16:creationId xmlns:a16="http://schemas.microsoft.com/office/drawing/2014/main" id="{AEB6ADDE-E4BD-46FA-A772-6BE8B8C1A5DC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196947" y="3026963"/>
            <a:ext cx="5045976" cy="4622656"/>
          </a:xfrm>
          <a:prstGeom prst="rect">
            <a:avLst/>
          </a:prstGeom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57BB2B52-09FE-4CBA-9C28-E8EEBD593A4E}"/>
              </a:ext>
            </a:extLst>
          </p:cNvPr>
          <p:cNvSpPr txBox="1"/>
          <p:nvPr/>
        </p:nvSpPr>
        <p:spPr>
          <a:xfrm>
            <a:off x="6400800" y="1394229"/>
            <a:ext cx="4860123" cy="66120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uk-UA" altLang="uk-UA" sz="2800" b="1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П</a:t>
            </a:r>
            <a:r>
              <a:rPr kumimoji="0" lang="uk-UA" altLang="uk-UA" sz="2800" b="1" i="0" u="none" strike="noStrike" kern="1200" cap="none" spc="0" normalizeH="0" baseline="0" noProof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очесні</a:t>
            </a:r>
            <a:r>
              <a:rPr kumimoji="0" lang="uk-UA" altLang="uk-UA" sz="2800" b="1" i="0" u="none" strike="noStrike" kern="120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 грамоти 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A2BCBF69-C0A0-424D-89F4-646C84B21DE6}"/>
              </a:ext>
            </a:extLst>
          </p:cNvPr>
          <p:cNvSpPr txBox="1"/>
          <p:nvPr/>
        </p:nvSpPr>
        <p:spPr>
          <a:xfrm>
            <a:off x="4933051" y="330627"/>
            <a:ext cx="9242474" cy="107721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uk-UA" altLang="uk-UA" sz="3200" b="1" i="0" u="none" strike="noStrike" kern="120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Найвагоміші здобутки науково-педагогічних працівників ЧТЕІ ДТЕУ у 2025-2026 н. р.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2AD0F22A-BE85-43D1-B972-BF38AB4665E1}"/>
              </a:ext>
            </a:extLst>
          </p:cNvPr>
          <p:cNvSpPr txBox="1"/>
          <p:nvPr/>
        </p:nvSpPr>
        <p:spPr>
          <a:xfrm>
            <a:off x="2514600" y="2348299"/>
            <a:ext cx="5556030" cy="76944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uk-UA" sz="2200" b="1" dirty="0">
                <a:solidFill>
                  <a:srgbClr val="00206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Чернівецької обласної державної  адміністрації</a:t>
            </a:r>
            <a:r>
              <a:rPr lang="uk-UA" sz="2200" b="1" i="0" dirty="0">
                <a:solidFill>
                  <a:srgbClr val="00206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endParaRPr lang="ru-UA" sz="2200" dirty="0"/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8AA22E8F-113D-45B5-B030-FD81E65CD7AA}"/>
              </a:ext>
            </a:extLst>
          </p:cNvPr>
          <p:cNvSpPr txBox="1"/>
          <p:nvPr/>
        </p:nvSpPr>
        <p:spPr>
          <a:xfrm>
            <a:off x="9447951" y="2339579"/>
            <a:ext cx="4411252" cy="45012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15000"/>
              </a:lnSpc>
            </a:pPr>
            <a:r>
              <a:rPr lang="uk-UA" sz="2200" b="1" dirty="0">
                <a:solidFill>
                  <a:srgbClr val="00206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Чернівецького міського  голови</a:t>
            </a:r>
            <a:endParaRPr lang="ru-UA" sz="2200" dirty="0">
              <a:effectLst/>
              <a:latin typeface="Arial" panose="020B0604020202020204" pitchFamily="34" charset="0"/>
              <a:ea typeface="Times New Roman" panose="02020603050405020304" pitchFamily="18" charset="0"/>
            </a:endParaRP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B49373AD-15A2-4838-B902-4E902BDA35DE}"/>
              </a:ext>
            </a:extLst>
          </p:cNvPr>
          <p:cNvSpPr txBox="1"/>
          <p:nvPr/>
        </p:nvSpPr>
        <p:spPr>
          <a:xfrm>
            <a:off x="2706858" y="7649619"/>
            <a:ext cx="4267200" cy="16185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15000"/>
              </a:lnSpc>
            </a:pPr>
            <a:r>
              <a:rPr lang="ru-RU" sz="2200" b="1" kern="1200" dirty="0" err="1">
                <a:solidFill>
                  <a:srgbClr val="002060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доценти</a:t>
            </a:r>
            <a:r>
              <a:rPr lang="ru-RU" sz="2200" b="1" kern="1200" dirty="0">
                <a:solidFill>
                  <a:srgbClr val="002060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ru-RU" sz="2200" b="1" kern="1200" dirty="0" err="1">
                <a:solidFill>
                  <a:srgbClr val="002060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кафедри</a:t>
            </a:r>
            <a:r>
              <a:rPr lang="ru-RU" sz="2200" b="1" kern="1200" dirty="0">
                <a:solidFill>
                  <a:srgbClr val="002060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 менеджменту, маркетингу і </a:t>
            </a:r>
            <a:r>
              <a:rPr lang="ru-RU" sz="2200" b="1" kern="1200" dirty="0" err="1">
                <a:solidFill>
                  <a:srgbClr val="002060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логістики</a:t>
            </a:r>
            <a:r>
              <a:rPr lang="ru-RU" sz="2200" b="1" kern="1200" dirty="0">
                <a:solidFill>
                  <a:srgbClr val="002060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ru-RU" sz="2200" b="1" kern="1200" dirty="0" err="1">
                <a:solidFill>
                  <a:srgbClr val="002060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Андрій</a:t>
            </a:r>
            <a:r>
              <a:rPr lang="ru-RU" sz="2200" b="1" kern="1200" dirty="0">
                <a:solidFill>
                  <a:srgbClr val="002060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ru-RU" sz="2200" b="1" kern="1200" dirty="0" err="1">
                <a:solidFill>
                  <a:srgbClr val="002060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Круглянко</a:t>
            </a:r>
            <a:r>
              <a:rPr lang="ru-RU" sz="2200" b="1" kern="1200" dirty="0">
                <a:solidFill>
                  <a:srgbClr val="002060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, Алла </a:t>
            </a:r>
            <a:r>
              <a:rPr lang="ru-RU" sz="2200" b="1" kern="1200" dirty="0" err="1">
                <a:solidFill>
                  <a:srgbClr val="002060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Шимко</a:t>
            </a:r>
            <a:r>
              <a:rPr lang="ru-RU" sz="2200" b="1" kern="1200" dirty="0">
                <a:solidFill>
                  <a:srgbClr val="002060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 та </a:t>
            </a:r>
            <a:r>
              <a:rPr lang="ru-RU" sz="2200" b="1" kern="1200" dirty="0" err="1">
                <a:solidFill>
                  <a:srgbClr val="002060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Валерія</a:t>
            </a:r>
            <a:r>
              <a:rPr lang="ru-RU" sz="2200" b="1" kern="1200" dirty="0">
                <a:solidFill>
                  <a:srgbClr val="002060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ru-RU" sz="2200" b="1" kern="1200" dirty="0" err="1">
                <a:solidFill>
                  <a:srgbClr val="002060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Пенюк</a:t>
            </a:r>
            <a:endParaRPr lang="ru-UA" sz="2200" dirty="0">
              <a:effectLst/>
              <a:latin typeface="Times New Roman" panose="020206030504050203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5468E4DE-4141-4AF7-A919-69151D1AC305}"/>
              </a:ext>
            </a:extLst>
          </p:cNvPr>
          <p:cNvSpPr txBox="1"/>
          <p:nvPr/>
        </p:nvSpPr>
        <p:spPr>
          <a:xfrm>
            <a:off x="9346821" y="7591467"/>
            <a:ext cx="5045976" cy="212365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kumimoji="0" lang="ru-RU" sz="2200" b="1" i="0" u="none" strike="noStrike" kern="120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начальник </a:t>
            </a:r>
            <a:r>
              <a:rPr kumimoji="0" lang="ru-RU" sz="2200" b="1" i="0" u="none" strike="noStrike" kern="1200" cap="none" spc="0" normalizeH="0" baseline="0" noProof="0" dirty="0" err="1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відділу</a:t>
            </a:r>
            <a:r>
              <a:rPr kumimoji="0" lang="ru-RU" sz="2200" b="1" i="0" u="none" strike="noStrike" kern="120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 </a:t>
            </a:r>
            <a:r>
              <a:rPr kumimoji="0" lang="ru-RU" sz="2200" b="1" i="0" u="none" strike="noStrike" kern="1200" cap="none" spc="0" normalizeH="0" baseline="0" noProof="0" dirty="0" err="1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науково-методичної</a:t>
            </a:r>
            <a:r>
              <a:rPr kumimoji="0" lang="ru-RU" sz="2200" b="1" i="0" u="none" strike="noStrike" kern="120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 </a:t>
            </a:r>
            <a:r>
              <a:rPr kumimoji="0" lang="ru-RU" sz="2200" b="1" i="0" u="none" strike="noStrike" kern="1200" cap="none" spc="0" normalizeH="0" baseline="0" noProof="0" dirty="0" err="1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роботи</a:t>
            </a:r>
            <a:r>
              <a:rPr kumimoji="0" lang="ru-RU" sz="2200" b="1" i="0" u="none" strike="noStrike" kern="120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 та </a:t>
            </a:r>
            <a:r>
              <a:rPr kumimoji="0" lang="ru-RU" sz="2200" b="1" i="0" u="none" strike="noStrike" kern="1200" cap="none" spc="0" normalizeH="0" baseline="0" noProof="0" dirty="0" err="1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міжнародних</a:t>
            </a:r>
            <a:r>
              <a:rPr kumimoji="0" lang="ru-RU" sz="2200" b="1" i="0" u="none" strike="noStrike" kern="120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 </a:t>
            </a:r>
            <a:r>
              <a:rPr kumimoji="0" lang="ru-RU" sz="2200" b="1" i="0" u="none" strike="noStrike" kern="1200" cap="none" spc="0" normalizeH="0" baseline="0" noProof="0" dirty="0" err="1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зв’язків</a:t>
            </a:r>
            <a:r>
              <a:rPr kumimoji="0" lang="ru-RU" sz="2200" b="1" i="0" u="none" strike="noStrike" kern="120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  Алла </a:t>
            </a:r>
            <a:r>
              <a:rPr kumimoji="0" lang="ru-RU" sz="2200" b="1" i="0" u="none" strike="noStrike" kern="1200" cap="none" spc="0" normalizeH="0" baseline="0" noProof="0" dirty="0" err="1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Шимко</a:t>
            </a:r>
            <a:r>
              <a:rPr kumimoji="0" lang="ru-RU" sz="2200" b="1" i="0" u="none" strike="noStrike" kern="120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, доцент </a:t>
            </a:r>
            <a:r>
              <a:rPr kumimoji="0" lang="ru-RU" sz="2200" b="1" i="0" u="none" strike="noStrike" kern="1200" cap="none" spc="0" normalizeH="0" baseline="0" noProof="0" dirty="0" err="1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кафедри</a:t>
            </a:r>
            <a:r>
              <a:rPr kumimoji="0" lang="ru-RU" sz="2200" b="1" i="0" u="none" strike="noStrike" kern="120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 </a:t>
            </a:r>
            <a:r>
              <a:rPr kumimoji="0" lang="ru-RU" sz="2200" b="1" i="0" u="none" strike="noStrike" kern="1200" cap="none" spc="0" normalizeH="0" baseline="0" noProof="0" dirty="0" err="1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харчових</a:t>
            </a:r>
            <a:r>
              <a:rPr kumimoji="0" lang="ru-RU" sz="2200" b="1" i="0" u="none" strike="noStrike" kern="120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 </a:t>
            </a:r>
            <a:r>
              <a:rPr kumimoji="0" lang="ru-RU" sz="2200" b="1" i="0" u="none" strike="noStrike" kern="1200" cap="none" spc="0" normalizeH="0" baseline="0" noProof="0" dirty="0" err="1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технологій</a:t>
            </a:r>
            <a:r>
              <a:rPr kumimoji="0" lang="ru-RU" sz="2200" b="1" i="0" u="none" strike="noStrike" kern="120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 і </a:t>
            </a:r>
            <a:r>
              <a:rPr kumimoji="0" lang="ru-RU" sz="2200" b="1" i="0" u="none" strike="noStrike" kern="1200" cap="none" spc="0" normalizeH="0" baseline="0" noProof="0" dirty="0" err="1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готельно</a:t>
            </a:r>
            <a:r>
              <a:rPr kumimoji="0" lang="ru-RU" sz="2200" b="1" i="0" u="none" strike="noStrike" kern="120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-ресторанного </a:t>
            </a:r>
            <a:r>
              <a:rPr kumimoji="0" lang="ru-RU" sz="2200" b="1" i="0" u="none" strike="noStrike" kern="1200" cap="none" spc="0" normalizeH="0" baseline="0" noProof="0" dirty="0" err="1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сервісу</a:t>
            </a:r>
            <a:r>
              <a:rPr kumimoji="0" lang="ru-RU" sz="2200" b="1" i="0" u="none" strike="noStrike" kern="120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 </a:t>
            </a:r>
          </a:p>
          <a:p>
            <a:r>
              <a:rPr kumimoji="0" lang="ru-RU" sz="2200" b="1" i="0" u="none" strike="noStrike" kern="1200" cap="none" spc="0" normalizeH="0" baseline="0" noProof="0" dirty="0" err="1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Інна</a:t>
            </a:r>
            <a:r>
              <a:rPr kumimoji="0" lang="ru-RU" sz="2200" b="1" i="0" u="none" strike="noStrike" kern="120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 Данилюк.</a:t>
            </a:r>
            <a:endParaRPr lang="ru-UA" sz="2200" dirty="0"/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6CC5A47C-D8F0-4EEE-B18E-C1265CC6524D}"/>
              </a:ext>
            </a:extLst>
          </p:cNvPr>
          <p:cNvSpPr txBox="1"/>
          <p:nvPr/>
        </p:nvSpPr>
        <p:spPr>
          <a:xfrm>
            <a:off x="7213112" y="7551813"/>
            <a:ext cx="1925891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kumimoji="0" lang="uk-UA" altLang="uk-UA" sz="2800" b="1" i="0" u="none" strike="noStrike" kern="120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отримали</a:t>
            </a:r>
            <a:endParaRPr lang="ru-UA" dirty="0"/>
          </a:p>
        </p:txBody>
      </p:sp>
    </p:spTree>
    <p:extLst>
      <p:ext uri="{BB962C8B-B14F-4D97-AF65-F5344CB8AC3E}">
        <p14:creationId xmlns:p14="http://schemas.microsoft.com/office/powerpoint/2010/main" val="262566387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Рисунок 2">
            <a:extLst>
              <a:ext uri="{FF2B5EF4-FFF2-40B4-BE49-F238E27FC236}">
                <a16:creationId xmlns:a16="http://schemas.microsoft.com/office/drawing/2014/main" id="{A3B457F2-89D7-454E-999C-E7E517EDA15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-10391"/>
            <a:ext cx="18669000" cy="10553700"/>
          </a:xfrm>
          <a:prstGeom prst="rect">
            <a:avLst/>
          </a:prstGeom>
        </p:spPr>
      </p:pic>
      <p:pic>
        <p:nvPicPr>
          <p:cNvPr id="10" name="Рисунок 9">
            <a:extLst>
              <a:ext uri="{FF2B5EF4-FFF2-40B4-BE49-F238E27FC236}">
                <a16:creationId xmlns:a16="http://schemas.microsoft.com/office/drawing/2014/main" id="{4402A460-F1D1-4784-8158-937E5909BE9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528756" y="3086100"/>
            <a:ext cx="3022272" cy="281940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13" name="TextBox 12">
            <a:extLst>
              <a:ext uri="{FF2B5EF4-FFF2-40B4-BE49-F238E27FC236}">
                <a16:creationId xmlns:a16="http://schemas.microsoft.com/office/drawing/2014/main" id="{6D4DE735-CFEF-4DDF-8D4F-D4B5512CDF39}"/>
              </a:ext>
            </a:extLst>
          </p:cNvPr>
          <p:cNvSpPr txBox="1"/>
          <p:nvPr/>
        </p:nvSpPr>
        <p:spPr>
          <a:xfrm>
            <a:off x="4343400" y="1675474"/>
            <a:ext cx="9217742" cy="66120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>
              <a:lnSpc>
                <a:spcPct val="150000"/>
              </a:lnSpc>
              <a:spcBef>
                <a:spcPct val="0"/>
              </a:spcBef>
              <a:buFontTx/>
              <a:buNone/>
            </a:pPr>
            <a:r>
              <a:rPr lang="uk-UA" altLang="uk-UA" sz="2800" b="1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Почесні грамоти отримали:</a:t>
            </a:r>
          </a:p>
        </p:txBody>
      </p:sp>
      <p:pic>
        <p:nvPicPr>
          <p:cNvPr id="8" name="Рисунок 7">
            <a:extLst>
              <a:ext uri="{FF2B5EF4-FFF2-40B4-BE49-F238E27FC236}">
                <a16:creationId xmlns:a16="http://schemas.microsoft.com/office/drawing/2014/main" id="{38C4EAEB-2AAB-4DD1-9434-AC1816B1258A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785592" y="3088290"/>
            <a:ext cx="2380159" cy="281721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14" name="Рисунок 13">
            <a:extLst>
              <a:ext uri="{FF2B5EF4-FFF2-40B4-BE49-F238E27FC236}">
                <a16:creationId xmlns:a16="http://schemas.microsoft.com/office/drawing/2014/main" id="{FAD4D9A2-0FA5-4540-8FB3-BD4BD26960A8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464477" y="3107248"/>
            <a:ext cx="3512819" cy="2485869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18" name="Рисунок 17">
            <a:extLst>
              <a:ext uri="{FF2B5EF4-FFF2-40B4-BE49-F238E27FC236}">
                <a16:creationId xmlns:a16="http://schemas.microsoft.com/office/drawing/2014/main" id="{B046E376-DC81-4C72-A160-9ABD372CD421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8277650" y="3107248"/>
            <a:ext cx="3032246" cy="2487055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7F9B5A4E-BC8A-42C9-BB2D-96195846E774}"/>
              </a:ext>
            </a:extLst>
          </p:cNvPr>
          <p:cNvSpPr txBox="1"/>
          <p:nvPr/>
        </p:nvSpPr>
        <p:spPr>
          <a:xfrm>
            <a:off x="1785592" y="6247958"/>
            <a:ext cx="2380159" cy="224676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kumimoji="0" lang="ru-RU" sz="2000" b="1" i="0" u="none" strike="noStrike" kern="120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доцент </a:t>
            </a:r>
            <a:r>
              <a:rPr kumimoji="0" lang="ru-RU" sz="2000" b="1" i="0" u="none" strike="noStrike" kern="1200" cap="none" spc="0" normalizeH="0" baseline="0" noProof="0" dirty="0" err="1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кафедри</a:t>
            </a:r>
            <a:r>
              <a:rPr kumimoji="0" lang="ru-RU" sz="2000" b="1" i="0" u="none" strike="noStrike" kern="120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 </a:t>
            </a:r>
            <a:r>
              <a:rPr kumimoji="0" lang="ru-RU" sz="2000" b="1" i="0" u="none" strike="noStrike" kern="1200" cap="none" spc="0" normalizeH="0" baseline="0" noProof="0" dirty="0" err="1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харчових</a:t>
            </a:r>
            <a:r>
              <a:rPr kumimoji="0" lang="ru-RU" sz="2000" b="1" i="0" u="none" strike="noStrike" kern="120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 </a:t>
            </a:r>
            <a:r>
              <a:rPr kumimoji="0" lang="ru-RU" sz="2000" b="1" i="0" u="none" strike="noStrike" kern="1200" cap="none" spc="0" normalizeH="0" baseline="0" noProof="0" dirty="0" err="1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технологій</a:t>
            </a:r>
            <a:r>
              <a:rPr kumimoji="0" lang="ru-RU" sz="2000" b="1" i="0" u="none" strike="noStrike" kern="120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 і </a:t>
            </a:r>
            <a:r>
              <a:rPr kumimoji="0" lang="ru-RU" sz="2000" b="1" i="0" u="none" strike="noStrike" kern="1200" cap="none" spc="0" normalizeH="0" baseline="0" noProof="0" dirty="0" err="1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готельно</a:t>
            </a:r>
            <a:r>
              <a:rPr kumimoji="0" lang="ru-RU" sz="2000" b="1" i="0" u="none" strike="noStrike" kern="120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-ресторанного </a:t>
            </a:r>
            <a:r>
              <a:rPr kumimoji="0" lang="ru-RU" sz="2000" b="1" i="0" u="none" strike="noStrike" kern="1200" cap="none" spc="0" normalizeH="0" baseline="0" noProof="0" dirty="0" err="1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сервісу</a:t>
            </a:r>
            <a:r>
              <a:rPr kumimoji="0" lang="ru-RU" sz="2000" b="1" i="0" u="none" strike="noStrike" kern="120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 </a:t>
            </a:r>
          </a:p>
          <a:p>
            <a:pPr algn="ctr"/>
            <a:r>
              <a:rPr kumimoji="0" lang="ru-RU" sz="2000" b="1" i="0" u="none" strike="noStrike" kern="1200" cap="none" spc="0" normalizeH="0" baseline="0" noProof="0" dirty="0" err="1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Інна</a:t>
            </a:r>
            <a:r>
              <a:rPr kumimoji="0" lang="ru-RU" sz="2000" b="1" i="0" u="none" strike="noStrike" kern="120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 Данилюк</a:t>
            </a:r>
            <a:endParaRPr lang="ru-UA" dirty="0"/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F72075E8-62FF-496C-BB9D-FFA300DF90F5}"/>
              </a:ext>
            </a:extLst>
          </p:cNvPr>
          <p:cNvSpPr txBox="1"/>
          <p:nvPr/>
        </p:nvSpPr>
        <p:spPr>
          <a:xfrm>
            <a:off x="4657192" y="6249861"/>
            <a:ext cx="3127388" cy="101566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kumimoji="0" lang="ru-RU" sz="2000" b="1" i="0" u="none" strike="noStrike" kern="120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доцент </a:t>
            </a:r>
            <a:r>
              <a:rPr kumimoji="0" lang="ru-RU" sz="2000" b="1" i="0" u="none" strike="noStrike" kern="1200" cap="none" spc="0" normalizeH="0" baseline="0" noProof="0" dirty="0" err="1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кафедри</a:t>
            </a:r>
            <a:r>
              <a:rPr kumimoji="0" lang="ru-RU" sz="2000" b="1" i="0" u="none" strike="noStrike" kern="120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 </a:t>
            </a:r>
            <a:r>
              <a:rPr kumimoji="0" lang="ru-RU" sz="2000" b="1" i="0" u="none" strike="noStrike" kern="1200" cap="none" spc="0" normalizeH="0" baseline="0" noProof="0" dirty="0" err="1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фінансів</a:t>
            </a:r>
            <a:r>
              <a:rPr kumimoji="0" lang="ru-RU" sz="2000" b="1" i="0" u="none" strike="noStrike" kern="120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, </a:t>
            </a:r>
            <a:r>
              <a:rPr kumimoji="0" lang="ru-RU" sz="2000" b="1" i="0" u="none" strike="noStrike" kern="1200" cap="none" spc="0" normalizeH="0" baseline="0" noProof="0" dirty="0" err="1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обліку</a:t>
            </a:r>
            <a:r>
              <a:rPr kumimoji="0" lang="ru-RU" sz="2000" b="1" i="0" u="none" strike="noStrike" kern="120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 і </a:t>
            </a:r>
            <a:r>
              <a:rPr kumimoji="0" lang="ru-RU" sz="2000" b="1" i="0" u="none" strike="noStrike" kern="1200" cap="none" spc="0" normalizeH="0" baseline="0" noProof="0" dirty="0" err="1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оподаткування</a:t>
            </a:r>
            <a:r>
              <a:rPr kumimoji="0" lang="ru-RU" sz="2000" b="1" i="0" u="none" strike="noStrike" kern="120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 Микола Скрипник</a:t>
            </a:r>
            <a:endParaRPr lang="ru-UA" dirty="0"/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692CE627-34AD-4599-9F50-4A76BAD8E238}"/>
              </a:ext>
            </a:extLst>
          </p:cNvPr>
          <p:cNvSpPr txBox="1"/>
          <p:nvPr/>
        </p:nvSpPr>
        <p:spPr>
          <a:xfrm>
            <a:off x="8264629" y="6247958"/>
            <a:ext cx="3045267" cy="132343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kumimoji="0" lang="ru-RU" sz="2000" b="1" i="0" u="none" strike="noStrike" kern="120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доцент </a:t>
            </a:r>
            <a:r>
              <a:rPr kumimoji="0" lang="ru-RU" sz="2000" b="1" i="0" u="none" strike="noStrike" kern="1200" cap="none" spc="0" normalizeH="0" baseline="0" noProof="0" dirty="0" err="1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кафедри</a:t>
            </a:r>
            <a:r>
              <a:rPr kumimoji="0" lang="ru-RU" sz="2000" b="1" i="0" u="none" strike="noStrike" kern="120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 менеджменту, маркетингу і </a:t>
            </a:r>
            <a:r>
              <a:rPr kumimoji="0" lang="ru-RU" sz="2000" b="1" i="0" u="none" strike="noStrike" kern="1200" cap="none" spc="0" normalizeH="0" baseline="0" noProof="0" dirty="0" err="1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логістики</a:t>
            </a:r>
            <a:r>
              <a:rPr kumimoji="0" lang="ru-RU" sz="2000" b="1" i="0" u="none" strike="noStrike" kern="120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 Ольга Хитрова</a:t>
            </a:r>
            <a:endParaRPr lang="ru-UA" dirty="0"/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D11930CB-A8D3-4F7D-B313-D31008F529B3}"/>
              </a:ext>
            </a:extLst>
          </p:cNvPr>
          <p:cNvSpPr txBox="1"/>
          <p:nvPr/>
        </p:nvSpPr>
        <p:spPr>
          <a:xfrm>
            <a:off x="11309896" y="6265831"/>
            <a:ext cx="4750291" cy="132343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kumimoji="0" lang="ru-RU" sz="2000" b="1" i="0" u="none" strike="noStrike" kern="120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старший </a:t>
            </a:r>
            <a:r>
              <a:rPr kumimoji="0" lang="ru-RU" sz="2000" b="1" i="0" u="none" strike="noStrike" kern="1200" cap="none" spc="0" normalizeH="0" baseline="0" noProof="0" dirty="0" err="1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інспектор</a:t>
            </a:r>
            <a:r>
              <a:rPr kumimoji="0" lang="ru-RU" sz="2000" b="1" i="0" u="none" strike="noStrike" kern="120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 </a:t>
            </a:r>
            <a:r>
              <a:rPr kumimoji="0" lang="ru-RU" sz="2000" b="1" i="0" u="none" strike="noStrike" kern="1200" cap="none" spc="0" normalizeH="0" baseline="0" noProof="0" dirty="0" err="1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відділу</a:t>
            </a:r>
            <a:r>
              <a:rPr kumimoji="0" lang="ru-RU" sz="2000" b="1" i="0" u="none" strike="noStrike" kern="120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 </a:t>
            </a:r>
            <a:r>
              <a:rPr kumimoji="0" lang="ru-RU" sz="2000" b="1" i="0" u="none" strike="noStrike" kern="1200" cap="none" spc="0" normalizeH="0" baseline="0" noProof="0" dirty="0" err="1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науково-методичної</a:t>
            </a:r>
            <a:r>
              <a:rPr kumimoji="0" lang="ru-RU" sz="2000" b="1" i="0" u="none" strike="noStrike" kern="120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 </a:t>
            </a:r>
            <a:r>
              <a:rPr kumimoji="0" lang="ru-RU" sz="2000" b="1" i="0" u="none" strike="noStrike" kern="1200" cap="none" spc="0" normalizeH="0" baseline="0" noProof="0" dirty="0" err="1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роботи</a:t>
            </a:r>
            <a:r>
              <a:rPr kumimoji="0" lang="ru-RU" sz="2000" b="1" i="0" u="none" strike="noStrike" kern="120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 та </a:t>
            </a:r>
            <a:r>
              <a:rPr kumimoji="0" lang="ru-RU" sz="2000" b="1" i="0" u="none" strike="noStrike" kern="1200" cap="none" spc="0" normalizeH="0" baseline="0" noProof="0" dirty="0" err="1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міжнародних</a:t>
            </a:r>
            <a:r>
              <a:rPr kumimoji="0" lang="ru-RU" sz="2000" b="1" i="0" u="none" strike="noStrike" kern="120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 </a:t>
            </a:r>
            <a:r>
              <a:rPr kumimoji="0" lang="ru-RU" sz="2000" b="1" i="0" u="none" strike="noStrike" kern="1200" cap="none" spc="0" normalizeH="0" baseline="0" noProof="0" dirty="0" err="1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зв’язків</a:t>
            </a:r>
            <a:r>
              <a:rPr kumimoji="0" lang="ru-RU" sz="2000" b="1" i="0" u="none" strike="noStrike" kern="120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 </a:t>
            </a:r>
          </a:p>
          <a:p>
            <a:pPr algn="ctr"/>
            <a:r>
              <a:rPr kumimoji="0" lang="ru-RU" sz="2000" b="1" i="0" u="none" strike="noStrike" kern="120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Неля </a:t>
            </a:r>
            <a:r>
              <a:rPr kumimoji="0" lang="ru-RU" sz="2000" b="1" i="0" u="none" strike="noStrike" kern="1200" cap="none" spc="0" normalizeH="0" baseline="0" noProof="0" dirty="0" err="1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Савєльєва</a:t>
            </a:r>
            <a:r>
              <a:rPr kumimoji="0" lang="ru-RU" sz="2000" b="1" i="0" u="none" strike="noStrike" kern="120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.</a:t>
            </a:r>
            <a:endParaRPr lang="ru-UA" dirty="0"/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10F44B23-A82A-483F-95D4-395BFB126766}"/>
              </a:ext>
            </a:extLst>
          </p:cNvPr>
          <p:cNvSpPr txBox="1"/>
          <p:nvPr/>
        </p:nvSpPr>
        <p:spPr>
          <a:xfrm>
            <a:off x="4800600" y="580383"/>
            <a:ext cx="9428018" cy="107721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uk-UA" altLang="uk-UA" sz="3200" b="1" i="0" u="none" strike="noStrike" kern="120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Найвагоміші здобутки науково-педагогічних працівників ЧТЕІ ДТЕУ у 2025-2026 н. р.</a:t>
            </a:r>
          </a:p>
        </p:txBody>
      </p:sp>
    </p:spTree>
    <p:extLst>
      <p:ext uri="{BB962C8B-B14F-4D97-AF65-F5344CB8AC3E}">
        <p14:creationId xmlns:p14="http://schemas.microsoft.com/office/powerpoint/2010/main" val="125165630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Рисунок 2">
            <a:extLst>
              <a:ext uri="{FF2B5EF4-FFF2-40B4-BE49-F238E27FC236}">
                <a16:creationId xmlns:a16="http://schemas.microsoft.com/office/drawing/2014/main" id="{A738EE26-AB6D-451A-B180-ABAD238C095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-266700"/>
            <a:ext cx="18745200" cy="10553700"/>
          </a:xfrm>
          <a:prstGeom prst="rect">
            <a:avLst/>
          </a:prstGeom>
        </p:spPr>
      </p:pic>
      <p:pic>
        <p:nvPicPr>
          <p:cNvPr id="8" name="Рисунок 7">
            <a:extLst>
              <a:ext uri="{FF2B5EF4-FFF2-40B4-BE49-F238E27FC236}">
                <a16:creationId xmlns:a16="http://schemas.microsoft.com/office/drawing/2014/main" id="{79384C29-9ABC-4CD5-8925-044781B0088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047439" y="3405000"/>
            <a:ext cx="3761467" cy="3497107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12" name="Рисунок 11">
            <a:extLst>
              <a:ext uri="{FF2B5EF4-FFF2-40B4-BE49-F238E27FC236}">
                <a16:creationId xmlns:a16="http://schemas.microsoft.com/office/drawing/2014/main" id="{F699FA11-74B6-416A-B489-087A7839BB35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841675" y="3429491"/>
            <a:ext cx="3494276" cy="3534363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14" name="Рисунок 13">
            <a:extLst>
              <a:ext uri="{FF2B5EF4-FFF2-40B4-BE49-F238E27FC236}">
                <a16:creationId xmlns:a16="http://schemas.microsoft.com/office/drawing/2014/main" id="{7C97B6E1-7F26-4F53-A1A5-BD46387F355C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1368720" y="3397023"/>
            <a:ext cx="3627941" cy="3534364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18" name="TextBox 17">
            <a:extLst>
              <a:ext uri="{FF2B5EF4-FFF2-40B4-BE49-F238E27FC236}">
                <a16:creationId xmlns:a16="http://schemas.microsoft.com/office/drawing/2014/main" id="{B504F8A2-9A45-4AB1-BBD0-F8410612F593}"/>
              </a:ext>
            </a:extLst>
          </p:cNvPr>
          <p:cNvSpPr txBox="1"/>
          <p:nvPr/>
        </p:nvSpPr>
        <p:spPr>
          <a:xfrm>
            <a:off x="3657600" y="7321413"/>
            <a:ext cx="9227126" cy="230832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/>
            <a:r>
              <a:rPr lang="ru-RU" sz="2400" b="1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14 листопада 2025 року </a:t>
            </a:r>
            <a:r>
              <a:rPr lang="ru-RU" sz="2400" b="1" dirty="0" err="1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викладачі</a:t>
            </a:r>
            <a:r>
              <a:rPr lang="ru-RU" sz="2400" b="1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ru-RU" sz="2400" b="1" dirty="0" err="1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кафедри</a:t>
            </a:r>
            <a:r>
              <a:rPr lang="ru-RU" sz="2400" b="1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ru-RU" sz="2400" b="1" dirty="0" err="1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фінансів</a:t>
            </a:r>
            <a:r>
              <a:rPr lang="ru-RU" sz="2400" b="1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 </a:t>
            </a:r>
            <a:r>
              <a:rPr lang="ru-RU" sz="2400" b="1" dirty="0" err="1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обліку</a:t>
            </a:r>
            <a:r>
              <a:rPr lang="ru-RU" sz="2400" b="1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та </a:t>
            </a:r>
            <a:r>
              <a:rPr lang="ru-RU" sz="2400" b="1" dirty="0" err="1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оподаткування</a:t>
            </a:r>
            <a:r>
              <a:rPr lang="ru-RU" sz="2400" b="1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 а </a:t>
            </a:r>
            <a:r>
              <a:rPr lang="ru-RU" sz="2400" b="1" dirty="0" err="1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також</a:t>
            </a:r>
            <a:r>
              <a:rPr lang="ru-RU" sz="2400" b="1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ru-RU" sz="2400" b="1" dirty="0" err="1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студенти-магістри</a:t>
            </a:r>
            <a:r>
              <a:rPr lang="ru-RU" sz="2400" b="1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ru-RU" sz="2400" b="1" dirty="0" err="1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освітніх</a:t>
            </a:r>
            <a:r>
              <a:rPr lang="ru-RU" sz="2400" b="1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ru-RU" sz="2400" b="1" dirty="0" err="1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програм</a:t>
            </a:r>
            <a:r>
              <a:rPr lang="ru-RU" sz="2400" b="1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«</a:t>
            </a:r>
            <a:r>
              <a:rPr lang="ru-RU" sz="2400" b="1" dirty="0" err="1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Фінансовий</a:t>
            </a:r>
            <a:r>
              <a:rPr lang="ru-RU" sz="2400" b="1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ru-RU" sz="2400" b="1" dirty="0" err="1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моніторинг</a:t>
            </a:r>
            <a:r>
              <a:rPr lang="ru-RU" sz="2400" b="1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та </a:t>
            </a:r>
            <a:r>
              <a:rPr lang="ru-RU" sz="2400" b="1" dirty="0" err="1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податковий</a:t>
            </a:r>
            <a:r>
              <a:rPr lang="ru-RU" sz="2400" b="1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менеджмент» та «</a:t>
            </a:r>
            <a:r>
              <a:rPr lang="ru-RU" sz="2400" b="1" dirty="0" err="1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Облік</a:t>
            </a:r>
            <a:r>
              <a:rPr lang="ru-RU" sz="2400" b="1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і </a:t>
            </a:r>
            <a:r>
              <a:rPr lang="ru-RU" sz="2400" b="1" dirty="0" err="1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податковий</a:t>
            </a:r>
            <a:r>
              <a:rPr lang="ru-RU" sz="2400" b="1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консалтинг» взяли участь у </a:t>
            </a:r>
            <a:r>
              <a:rPr lang="ru-RU" sz="2400" b="1" dirty="0" err="1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Міжнародній</a:t>
            </a:r>
            <a:r>
              <a:rPr lang="ru-RU" sz="2400" b="1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ru-RU" sz="2400" b="1" dirty="0" err="1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конференції</a:t>
            </a:r>
            <a:r>
              <a:rPr lang="ru-RU" sz="2400" b="1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з </a:t>
            </a:r>
            <a:r>
              <a:rPr lang="ru-RU" sz="2400" b="1" dirty="0" err="1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економіки</a:t>
            </a:r>
            <a:r>
              <a:rPr lang="ru-RU" sz="2400" b="1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 </a:t>
            </a:r>
            <a:r>
              <a:rPr lang="ru-RU" sz="2400" b="1" dirty="0" err="1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бухгалтерського</a:t>
            </a:r>
            <a:r>
              <a:rPr lang="ru-RU" sz="2400" b="1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ru-RU" sz="2400" b="1" dirty="0" err="1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обліку</a:t>
            </a:r>
            <a:r>
              <a:rPr lang="ru-RU" sz="2400" b="1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та </a:t>
            </a:r>
            <a:r>
              <a:rPr lang="ru-RU" sz="2400" b="1" dirty="0" err="1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фінансів</a:t>
            </a:r>
            <a:r>
              <a:rPr lang="ru-RU" sz="2400" b="1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(НЦІД м. </a:t>
            </a:r>
            <a:r>
              <a:rPr lang="ru-RU" sz="2400" b="1" dirty="0" err="1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Пюссі</a:t>
            </a:r>
            <a:r>
              <a:rPr lang="ru-RU" sz="2400" b="1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 </a:t>
            </a:r>
            <a:r>
              <a:rPr lang="ru-RU" sz="2400" b="1" dirty="0" err="1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Естонія</a:t>
            </a:r>
            <a:r>
              <a:rPr lang="ru-RU" sz="2400" b="1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). </a:t>
            </a:r>
            <a:endParaRPr lang="ru-UA" sz="2400" b="1" dirty="0">
              <a:solidFill>
                <a:srgbClr val="00206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833BE774-3FB4-4ED1-A050-0A7B0008FE76}"/>
              </a:ext>
            </a:extLst>
          </p:cNvPr>
          <p:cNvSpPr txBox="1"/>
          <p:nvPr/>
        </p:nvSpPr>
        <p:spPr>
          <a:xfrm>
            <a:off x="4343489" y="613624"/>
            <a:ext cx="8839201" cy="215860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15000"/>
              </a:lnSpc>
            </a:pPr>
            <a:r>
              <a:rPr lang="uk-UA" sz="2000" b="1" kern="1200" dirty="0">
                <a:solidFill>
                  <a:srgbClr val="002060"/>
                </a:solidFill>
                <a:effectLst/>
                <a:latin typeface="Times New Roman" panose="02020603050405020304" pitchFamily="18" charset="0"/>
                <a:ea typeface="+mn-ea"/>
              </a:rPr>
              <a:t>                                      </a:t>
            </a:r>
            <a:r>
              <a:rPr lang="uk-UA" sz="4000" b="1" kern="1200" dirty="0">
                <a:solidFill>
                  <a:srgbClr val="002060"/>
                </a:solidFill>
                <a:effectLst/>
                <a:latin typeface="Times New Roman" panose="02020603050405020304" pitchFamily="18" charset="0"/>
                <a:ea typeface="+mn-ea"/>
              </a:rPr>
              <a:t>МІЖНАРОДНА </a:t>
            </a:r>
            <a:r>
              <a:rPr lang="uk-UA" sz="4000" b="1" dirty="0">
                <a:solidFill>
                  <a:srgbClr val="002060"/>
                </a:solidFill>
                <a:latin typeface="Times New Roman" panose="02020603050405020304" pitchFamily="18" charset="0"/>
              </a:rPr>
              <a:t>  </a:t>
            </a:r>
          </a:p>
          <a:p>
            <a:pPr>
              <a:lnSpc>
                <a:spcPct val="115000"/>
              </a:lnSpc>
            </a:pPr>
            <a:r>
              <a:rPr lang="uk-UA" sz="4000" b="1" kern="1200" dirty="0">
                <a:solidFill>
                  <a:srgbClr val="002060"/>
                </a:solidFill>
                <a:effectLst/>
                <a:latin typeface="Times New Roman" panose="02020603050405020304" pitchFamily="18" charset="0"/>
                <a:ea typeface="+mn-ea"/>
              </a:rPr>
              <a:t>             НАУКОВО-ОСВІТНЯ</a:t>
            </a:r>
          </a:p>
          <a:p>
            <a:pPr>
              <a:lnSpc>
                <a:spcPct val="115000"/>
              </a:lnSpc>
            </a:pPr>
            <a:r>
              <a:rPr lang="uk-UA" sz="4000" b="1" dirty="0">
                <a:solidFill>
                  <a:srgbClr val="002060"/>
                </a:solidFill>
                <a:latin typeface="Times New Roman" panose="02020603050405020304" pitchFamily="18" charset="0"/>
              </a:rPr>
              <a:t>      </a:t>
            </a:r>
            <a:r>
              <a:rPr lang="uk-UA" sz="4000" b="1" kern="1200" dirty="0">
                <a:solidFill>
                  <a:srgbClr val="002060"/>
                </a:solidFill>
                <a:effectLst/>
                <a:latin typeface="Times New Roman" panose="02020603050405020304" pitchFamily="18" charset="0"/>
                <a:ea typeface="+mn-ea"/>
              </a:rPr>
              <a:t>              ДІЯЛЬНІСТЬ</a:t>
            </a:r>
            <a:endParaRPr lang="ru-UA" sz="4000" dirty="0">
              <a:effectLst/>
              <a:latin typeface="Arial" panose="020B0604020202020204" pitchFamily="34" charset="0"/>
              <a:ea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342684741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Рисунок 3">
            <a:extLst>
              <a:ext uri="{FF2B5EF4-FFF2-40B4-BE49-F238E27FC236}">
                <a16:creationId xmlns:a16="http://schemas.microsoft.com/office/drawing/2014/main" id="{0955A57D-A352-44B8-9BBB-A6E2ABD770C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0353918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Рисунок 7">
            <a:extLst>
              <a:ext uri="{FF2B5EF4-FFF2-40B4-BE49-F238E27FC236}">
                <a16:creationId xmlns:a16="http://schemas.microsoft.com/office/drawing/2014/main" id="{9B9CF4AC-9251-40D3-BDBC-5B3D99D44A0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7983200" cy="10287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43528191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Рисунок 1">
            <a:extLst>
              <a:ext uri="{FF2B5EF4-FFF2-40B4-BE49-F238E27FC236}">
                <a16:creationId xmlns:a16="http://schemas.microsoft.com/office/drawing/2014/main" id="{7E164482-6995-4494-85FA-D3B832BD1F7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90696402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TextBox 21">
            <a:extLst>
              <a:ext uri="{FF2B5EF4-FFF2-40B4-BE49-F238E27FC236}">
                <a16:creationId xmlns:a16="http://schemas.microsoft.com/office/drawing/2014/main" id="{742153B8-3746-43C5-A7C6-237C138598B4}"/>
              </a:ext>
            </a:extLst>
          </p:cNvPr>
          <p:cNvSpPr txBox="1"/>
          <p:nvPr/>
        </p:nvSpPr>
        <p:spPr>
          <a:xfrm>
            <a:off x="1724827" y="3356922"/>
            <a:ext cx="5191456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/>
            <a:endParaRPr lang="ru-RU" b="1" i="0" dirty="0" err="1">
              <a:solidFill>
                <a:srgbClr val="0369A1"/>
              </a:solidFill>
              <a:effectLst/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26" name="TextBox 25">
            <a:extLst>
              <a:ext uri="{FF2B5EF4-FFF2-40B4-BE49-F238E27FC236}">
                <a16:creationId xmlns:a16="http://schemas.microsoft.com/office/drawing/2014/main" id="{FCF6DCD7-2790-44F4-A727-96DBF93B70FA}"/>
              </a:ext>
            </a:extLst>
          </p:cNvPr>
          <p:cNvSpPr txBox="1"/>
          <p:nvPr/>
        </p:nvSpPr>
        <p:spPr>
          <a:xfrm>
            <a:off x="7118518" y="3513608"/>
            <a:ext cx="9164782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endParaRPr lang="ru-RU" b="1" i="0" dirty="0" err="1">
              <a:solidFill>
                <a:srgbClr val="0369A1"/>
              </a:solidFill>
              <a:effectLst/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2" name="Рисунок 1">
            <a:extLst>
              <a:ext uri="{FF2B5EF4-FFF2-40B4-BE49-F238E27FC236}">
                <a16:creationId xmlns:a16="http://schemas.microsoft.com/office/drawing/2014/main" id="{CFE9283A-EA42-4E87-A645-6ED385D9E1E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613982017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Рисунок 1">
            <a:extLst>
              <a:ext uri="{FF2B5EF4-FFF2-40B4-BE49-F238E27FC236}">
                <a16:creationId xmlns:a16="http://schemas.microsoft.com/office/drawing/2014/main" id="{83D0F4C8-9050-42DA-9F32-260A6E39E5D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41577983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Рисунок 1">
            <a:extLst>
              <a:ext uri="{FF2B5EF4-FFF2-40B4-BE49-F238E27FC236}">
                <a16:creationId xmlns:a16="http://schemas.microsoft.com/office/drawing/2014/main" id="{BE049EBD-997A-41BA-8AB3-01350CFCC8C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1073" cy="10172700"/>
          </a:xfrm>
          <a:prstGeom prst="rect">
            <a:avLst/>
          </a:prstGeom>
        </p:spPr>
      </p:pic>
      <p:sp>
        <p:nvSpPr>
          <p:cNvPr id="15" name="TextBox 14">
            <a:extLst>
              <a:ext uri="{FF2B5EF4-FFF2-40B4-BE49-F238E27FC236}">
                <a16:creationId xmlns:a16="http://schemas.microsoft.com/office/drawing/2014/main" id="{CF6AB559-D41B-4551-A7AD-0F1F788E377D}"/>
              </a:ext>
            </a:extLst>
          </p:cNvPr>
          <p:cNvSpPr txBox="1"/>
          <p:nvPr/>
        </p:nvSpPr>
        <p:spPr>
          <a:xfrm>
            <a:off x="5113532" y="145473"/>
            <a:ext cx="8054007" cy="224676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ru-RU" sz="2800" b="1" i="1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Мета </a:t>
            </a:r>
            <a:r>
              <a:rPr lang="ru-RU" sz="2800" b="1" i="1" dirty="0" err="1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діяльністі</a:t>
            </a:r>
            <a:r>
              <a:rPr lang="ru-RU" sz="2800" b="1" i="1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ru-RU" sz="2800" b="1" i="1" dirty="0" err="1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Вищої</a:t>
            </a:r>
            <a:r>
              <a:rPr lang="ru-RU" sz="2800" b="1" i="1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ru-RU" sz="2800" b="1" i="1" dirty="0" err="1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школи</a:t>
            </a:r>
            <a:r>
              <a:rPr lang="ru-RU" sz="2800" b="1" i="1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ru-RU" sz="2800" b="1" i="1" dirty="0" err="1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педагогічної</a:t>
            </a:r>
            <a:r>
              <a:rPr lang="ru-RU" sz="2800" b="1" i="1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ru-RU" sz="2800" b="1" i="1" dirty="0" err="1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майстерноситі</a:t>
            </a:r>
            <a:r>
              <a:rPr lang="ru-RU" sz="2800" b="1" i="1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– </a:t>
            </a:r>
            <a:r>
              <a:rPr lang="ru-RU" sz="2800" b="1" i="1" dirty="0" err="1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формування</a:t>
            </a:r>
            <a:r>
              <a:rPr lang="ru-RU" sz="2800" b="1" i="1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ru-RU" sz="2800" b="1" i="1" dirty="0" err="1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сучасного</a:t>
            </a:r>
            <a:r>
              <a:rPr lang="ru-RU" sz="2800" b="1" i="1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 </a:t>
            </a:r>
            <a:r>
              <a:rPr lang="ru-RU" sz="2800" b="1" i="1" dirty="0" err="1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висококваліфікованого</a:t>
            </a:r>
            <a:r>
              <a:rPr lang="ru-RU" sz="2800" b="1" i="1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та </a:t>
            </a:r>
            <a:r>
              <a:rPr lang="ru-RU" sz="2800" b="1" i="1" dirty="0" err="1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інноваційного</a:t>
            </a:r>
            <a:r>
              <a:rPr lang="ru-RU" sz="2800" b="1" i="1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ru-RU" sz="2800" b="1" i="1" dirty="0" err="1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викладача</a:t>
            </a:r>
            <a:r>
              <a:rPr lang="ru-RU" sz="2800" b="1" i="1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ЧТЕІ ДТЕУ</a:t>
            </a:r>
          </a:p>
          <a:p>
            <a:r>
              <a:rPr lang="ru-RU" sz="2800" b="1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endParaRPr lang="ru-UA" sz="2800" b="1" dirty="0">
              <a:solidFill>
                <a:srgbClr val="00206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16" name="Рисунок 15">
            <a:extLst>
              <a:ext uri="{FF2B5EF4-FFF2-40B4-BE49-F238E27FC236}">
                <a16:creationId xmlns:a16="http://schemas.microsoft.com/office/drawing/2014/main" id="{111A2099-F9FB-4915-8926-223AA71DEF8D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442837" y="2094517"/>
            <a:ext cx="3948564" cy="3672164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4" name="Рисунок 3">
            <a:extLst>
              <a:ext uri="{FF2B5EF4-FFF2-40B4-BE49-F238E27FC236}">
                <a16:creationId xmlns:a16="http://schemas.microsoft.com/office/drawing/2014/main" id="{80E5912A-32FE-4327-8A0B-C5190E642E09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144000" y="2119745"/>
            <a:ext cx="4844474" cy="3633355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13" name="Рисунок 12">
            <a:extLst>
              <a:ext uri="{FF2B5EF4-FFF2-40B4-BE49-F238E27FC236}">
                <a16:creationId xmlns:a16="http://schemas.microsoft.com/office/drawing/2014/main" id="{E4E7D7AE-D196-4FE3-BB30-41B07BA4E152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964478" y="6105654"/>
            <a:ext cx="3036789" cy="3839709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18" name="Рисунок 17">
            <a:extLst>
              <a:ext uri="{FF2B5EF4-FFF2-40B4-BE49-F238E27FC236}">
                <a16:creationId xmlns:a16="http://schemas.microsoft.com/office/drawing/2014/main" id="{24B95546-BAA0-4997-9171-BFDDF089724E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9854783" y="6105654"/>
            <a:ext cx="3499108" cy="3758611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3168045415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Рисунок 2">
            <a:extLst>
              <a:ext uri="{FF2B5EF4-FFF2-40B4-BE49-F238E27FC236}">
                <a16:creationId xmlns:a16="http://schemas.microsoft.com/office/drawing/2014/main" id="{5FC6DABA-310C-4F9F-B24E-188EDFD30D0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37110853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1">
            <a:extLst>
              <a:ext uri="{FF2B5EF4-FFF2-40B4-BE49-F238E27FC236}">
                <a16:creationId xmlns:a16="http://schemas.microsoft.com/office/drawing/2014/main" id="{631B30BA-2E84-49DC-9F6D-453C1261FFD3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0"/>
            <a:ext cx="18288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ru-UA"/>
          </a:p>
        </p:txBody>
      </p:sp>
      <p:sp>
        <p:nvSpPr>
          <p:cNvPr id="7" name="Rectangle 2">
            <a:extLst>
              <a:ext uri="{FF2B5EF4-FFF2-40B4-BE49-F238E27FC236}">
                <a16:creationId xmlns:a16="http://schemas.microsoft.com/office/drawing/2014/main" id="{3C6418E3-304C-4101-B53D-C78B675CEDE4}"/>
              </a:ext>
            </a:extLst>
          </p:cNvPr>
          <p:cNvSpPr>
            <a:spLocks noChangeArrowheads="1"/>
          </p:cNvSpPr>
          <p:nvPr/>
        </p:nvSpPr>
        <p:spPr bwMode="auto">
          <a:xfrm>
            <a:off x="152400" y="152400"/>
            <a:ext cx="18288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ru-UA"/>
          </a:p>
        </p:txBody>
      </p:sp>
      <p:sp>
        <p:nvSpPr>
          <p:cNvPr id="8" name="Rectangle 3">
            <a:extLst>
              <a:ext uri="{FF2B5EF4-FFF2-40B4-BE49-F238E27FC236}">
                <a16:creationId xmlns:a16="http://schemas.microsoft.com/office/drawing/2014/main" id="{1B979C87-55E7-49CA-9B79-6BDD709C41D8}"/>
              </a:ext>
            </a:extLst>
          </p:cNvPr>
          <p:cNvSpPr>
            <a:spLocks noChangeArrowheads="1"/>
          </p:cNvSpPr>
          <p:nvPr/>
        </p:nvSpPr>
        <p:spPr bwMode="auto">
          <a:xfrm>
            <a:off x="304800" y="304800"/>
            <a:ext cx="18288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ru-UA"/>
          </a:p>
        </p:txBody>
      </p:sp>
      <p:sp>
        <p:nvSpPr>
          <p:cNvPr id="10" name="Rectangle 4">
            <a:extLst>
              <a:ext uri="{FF2B5EF4-FFF2-40B4-BE49-F238E27FC236}">
                <a16:creationId xmlns:a16="http://schemas.microsoft.com/office/drawing/2014/main" id="{1012FCC6-35D5-4A46-A332-D333D922EBB9}"/>
              </a:ext>
            </a:extLst>
          </p:cNvPr>
          <p:cNvSpPr>
            <a:spLocks noChangeArrowheads="1"/>
          </p:cNvSpPr>
          <p:nvPr/>
        </p:nvSpPr>
        <p:spPr bwMode="auto">
          <a:xfrm>
            <a:off x="457200" y="457200"/>
            <a:ext cx="18288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ru-UA"/>
          </a:p>
        </p:txBody>
      </p:sp>
      <p:pic>
        <p:nvPicPr>
          <p:cNvPr id="2" name="Рисунок 1">
            <a:extLst>
              <a:ext uri="{FF2B5EF4-FFF2-40B4-BE49-F238E27FC236}">
                <a16:creationId xmlns:a16="http://schemas.microsoft.com/office/drawing/2014/main" id="{6ECE301E-81FD-4537-A48F-883DDAA44BF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1"/>
            <a:ext cx="18288000" cy="1028699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00416763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Рисунок 2">
            <a:extLst>
              <a:ext uri="{FF2B5EF4-FFF2-40B4-BE49-F238E27FC236}">
                <a16:creationId xmlns:a16="http://schemas.microsoft.com/office/drawing/2014/main" id="{890085C9-B281-421A-B48F-B260132B0AD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-3464"/>
            <a:ext cx="18267218" cy="104047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72569793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1">
            <a:extLst>
              <a:ext uri="{FF2B5EF4-FFF2-40B4-BE49-F238E27FC236}">
                <a16:creationId xmlns:a16="http://schemas.microsoft.com/office/drawing/2014/main" id="{631B30BA-2E84-49DC-9F6D-453C1261FFD3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0"/>
            <a:ext cx="18288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ru-UA"/>
          </a:p>
        </p:txBody>
      </p:sp>
      <p:sp>
        <p:nvSpPr>
          <p:cNvPr id="7" name="Rectangle 2">
            <a:extLst>
              <a:ext uri="{FF2B5EF4-FFF2-40B4-BE49-F238E27FC236}">
                <a16:creationId xmlns:a16="http://schemas.microsoft.com/office/drawing/2014/main" id="{3C6418E3-304C-4101-B53D-C78B675CEDE4}"/>
              </a:ext>
            </a:extLst>
          </p:cNvPr>
          <p:cNvSpPr>
            <a:spLocks noChangeArrowheads="1"/>
          </p:cNvSpPr>
          <p:nvPr/>
        </p:nvSpPr>
        <p:spPr bwMode="auto">
          <a:xfrm>
            <a:off x="152400" y="152400"/>
            <a:ext cx="18288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ru-UA"/>
          </a:p>
        </p:txBody>
      </p:sp>
      <p:sp>
        <p:nvSpPr>
          <p:cNvPr id="8" name="Rectangle 3">
            <a:extLst>
              <a:ext uri="{FF2B5EF4-FFF2-40B4-BE49-F238E27FC236}">
                <a16:creationId xmlns:a16="http://schemas.microsoft.com/office/drawing/2014/main" id="{1B979C87-55E7-49CA-9B79-6BDD709C41D8}"/>
              </a:ext>
            </a:extLst>
          </p:cNvPr>
          <p:cNvSpPr>
            <a:spLocks noChangeArrowheads="1"/>
          </p:cNvSpPr>
          <p:nvPr/>
        </p:nvSpPr>
        <p:spPr bwMode="auto">
          <a:xfrm>
            <a:off x="304800" y="304800"/>
            <a:ext cx="18288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ru-UA"/>
          </a:p>
        </p:txBody>
      </p:sp>
      <p:sp>
        <p:nvSpPr>
          <p:cNvPr id="10" name="Rectangle 4">
            <a:extLst>
              <a:ext uri="{FF2B5EF4-FFF2-40B4-BE49-F238E27FC236}">
                <a16:creationId xmlns:a16="http://schemas.microsoft.com/office/drawing/2014/main" id="{1012FCC6-35D5-4A46-A332-D333D922EBB9}"/>
              </a:ext>
            </a:extLst>
          </p:cNvPr>
          <p:cNvSpPr>
            <a:spLocks noChangeArrowheads="1"/>
          </p:cNvSpPr>
          <p:nvPr/>
        </p:nvSpPr>
        <p:spPr bwMode="auto">
          <a:xfrm>
            <a:off x="457200" y="457200"/>
            <a:ext cx="18288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ru-UA"/>
          </a:p>
        </p:txBody>
      </p:sp>
      <p:pic>
        <p:nvPicPr>
          <p:cNvPr id="5" name="Рисунок 4">
            <a:extLst>
              <a:ext uri="{FF2B5EF4-FFF2-40B4-BE49-F238E27FC236}">
                <a16:creationId xmlns:a16="http://schemas.microsoft.com/office/drawing/2014/main" id="{BFB165E5-E3AC-4FB5-BB00-EC554DB93B6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6927" y="1"/>
            <a:ext cx="18288000" cy="10287000"/>
          </a:xfrm>
          <a:prstGeom prst="rect">
            <a:avLst/>
          </a:prstGeom>
        </p:spPr>
      </p:pic>
      <p:pic>
        <p:nvPicPr>
          <p:cNvPr id="2" name="Рисунок 1">
            <a:extLst>
              <a:ext uri="{FF2B5EF4-FFF2-40B4-BE49-F238E27FC236}">
                <a16:creationId xmlns:a16="http://schemas.microsoft.com/office/drawing/2014/main" id="{3150D0B9-8D8F-4375-AC64-FD9F0855001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5158551" y="-79664"/>
            <a:ext cx="3011685" cy="281659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09150461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Рисунок 2">
            <a:extLst>
              <a:ext uri="{FF2B5EF4-FFF2-40B4-BE49-F238E27FC236}">
                <a16:creationId xmlns:a16="http://schemas.microsoft.com/office/drawing/2014/main" id="{576F8428-9230-4A16-BE2A-4F05F1C7136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539551" y="723900"/>
            <a:ext cx="2783085" cy="2602804"/>
          </a:xfrm>
          <a:prstGeom prst="rect">
            <a:avLst/>
          </a:prstGeom>
        </p:spPr>
      </p:pic>
      <p:pic>
        <p:nvPicPr>
          <p:cNvPr id="4" name="Рисунок 3">
            <a:extLst>
              <a:ext uri="{FF2B5EF4-FFF2-40B4-BE49-F238E27FC236}">
                <a16:creationId xmlns:a16="http://schemas.microsoft.com/office/drawing/2014/main" id="{F3C2F7A7-8BED-460C-94AF-622DC5EEA5D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401299"/>
          </a:xfrm>
          <a:prstGeom prst="rect">
            <a:avLst/>
          </a:prstGeom>
        </p:spPr>
      </p:pic>
      <p:pic>
        <p:nvPicPr>
          <p:cNvPr id="5" name="Рисунок 4">
            <a:extLst>
              <a:ext uri="{FF2B5EF4-FFF2-40B4-BE49-F238E27FC236}">
                <a16:creationId xmlns:a16="http://schemas.microsoft.com/office/drawing/2014/main" id="{DC74501C-6832-43E0-9168-1250D103B141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5240000" y="-10391"/>
            <a:ext cx="2786113" cy="26032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86298111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Рисунок 2">
            <a:extLst>
              <a:ext uri="{FF2B5EF4-FFF2-40B4-BE49-F238E27FC236}">
                <a16:creationId xmlns:a16="http://schemas.microsoft.com/office/drawing/2014/main" id="{4DAAF577-CDD1-466D-8875-294C407EA29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30671664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Рисунок 3">
            <a:extLst>
              <a:ext uri="{FF2B5EF4-FFF2-40B4-BE49-F238E27FC236}">
                <a16:creationId xmlns:a16="http://schemas.microsoft.com/office/drawing/2014/main" id="{04B294C8-84DD-47AA-91DA-B80FB621691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81705287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Рисунок 6">
            <a:extLst>
              <a:ext uri="{FF2B5EF4-FFF2-40B4-BE49-F238E27FC236}">
                <a16:creationId xmlns:a16="http://schemas.microsoft.com/office/drawing/2014/main" id="{3BF441E2-FE47-43F1-9CDD-724F3CAA641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13" name="Рисунок 12">
            <a:extLst>
              <a:ext uri="{FF2B5EF4-FFF2-40B4-BE49-F238E27FC236}">
                <a16:creationId xmlns:a16="http://schemas.microsoft.com/office/drawing/2014/main" id="{A3B493D0-6C92-42EC-81C3-8EA422A795F6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467600" y="90921"/>
            <a:ext cx="4949537" cy="4949537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14" name="Рисунок 13">
            <a:extLst>
              <a:ext uri="{FF2B5EF4-FFF2-40B4-BE49-F238E27FC236}">
                <a16:creationId xmlns:a16="http://schemas.microsoft.com/office/drawing/2014/main" id="{4BEC9AD9-7E18-4FE2-B2C7-6AC16D611741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371600" y="4140777"/>
            <a:ext cx="5943600" cy="594360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15" name="Рисунок 14">
            <a:extLst>
              <a:ext uri="{FF2B5EF4-FFF2-40B4-BE49-F238E27FC236}">
                <a16:creationId xmlns:a16="http://schemas.microsoft.com/office/drawing/2014/main" id="{D68A0E64-6C2B-41DF-884B-6420944D769B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9166513" y="5155623"/>
            <a:ext cx="3943003" cy="492875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08575734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Рисунок 4">
            <a:extLst>
              <a:ext uri="{FF2B5EF4-FFF2-40B4-BE49-F238E27FC236}">
                <a16:creationId xmlns:a16="http://schemas.microsoft.com/office/drawing/2014/main" id="{07D76BB4-7393-43CC-AFF8-50595978FB2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440400" cy="10287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81561157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Рисунок 1">
            <a:extLst>
              <a:ext uri="{FF2B5EF4-FFF2-40B4-BE49-F238E27FC236}">
                <a16:creationId xmlns:a16="http://schemas.microsoft.com/office/drawing/2014/main" id="{86A359BF-6523-4445-8296-9BEF9FF38FE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-13855"/>
            <a:ext cx="18288000" cy="10300855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4087707868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Рисунок 1">
            <a:extLst>
              <a:ext uri="{FF2B5EF4-FFF2-40B4-BE49-F238E27FC236}">
                <a16:creationId xmlns:a16="http://schemas.microsoft.com/office/drawing/2014/main" id="{4498B728-213A-4A3B-9125-922ECBEC799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Рисунок 2">
            <a:extLst>
              <a:ext uri="{FF2B5EF4-FFF2-40B4-BE49-F238E27FC236}">
                <a16:creationId xmlns:a16="http://schemas.microsoft.com/office/drawing/2014/main" id="{1B52EDB3-1382-483F-AC5D-CE395F2AE09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5316200" y="1181100"/>
            <a:ext cx="2438611" cy="228010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9265025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Рисунок 6">
            <a:extLst>
              <a:ext uri="{FF2B5EF4-FFF2-40B4-BE49-F238E27FC236}">
                <a16:creationId xmlns:a16="http://schemas.microsoft.com/office/drawing/2014/main" id="{D248311C-2881-4188-B0AB-5A2AB36F54E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92140"/>
            <a:ext cx="18288000" cy="1019486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98511905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Рисунок 2">
            <a:extLst>
              <a:ext uri="{FF2B5EF4-FFF2-40B4-BE49-F238E27FC236}">
                <a16:creationId xmlns:a16="http://schemas.microsoft.com/office/drawing/2014/main" id="{34AE920F-29E9-4BFC-9149-0ED47B25913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-190500"/>
            <a:ext cx="18592799" cy="10477500"/>
          </a:xfrm>
          <a:prstGeom prst="rect">
            <a:avLst/>
          </a:prstGeom>
        </p:spPr>
      </p:pic>
      <p:pic>
        <p:nvPicPr>
          <p:cNvPr id="16" name="Рисунок 15">
            <a:extLst>
              <a:ext uri="{FF2B5EF4-FFF2-40B4-BE49-F238E27FC236}">
                <a16:creationId xmlns:a16="http://schemas.microsoft.com/office/drawing/2014/main" id="{1B7E3B21-F636-4132-B3CB-D88B0C67B1E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044487" y="4044680"/>
            <a:ext cx="2580226" cy="2708363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18" name="Рисунок 17">
            <a:extLst>
              <a:ext uri="{FF2B5EF4-FFF2-40B4-BE49-F238E27FC236}">
                <a16:creationId xmlns:a16="http://schemas.microsoft.com/office/drawing/2014/main" id="{5CCFC089-7FDF-4578-9D1C-9E6C63F38AFD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967165" y="4107219"/>
            <a:ext cx="2435296" cy="2645824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19" name="Рисунок 18">
            <a:extLst>
              <a:ext uri="{FF2B5EF4-FFF2-40B4-BE49-F238E27FC236}">
                <a16:creationId xmlns:a16="http://schemas.microsoft.com/office/drawing/2014/main" id="{DE19E1EA-148A-47AF-851F-845403364F02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073592" y="4129849"/>
            <a:ext cx="2609589" cy="2609589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20" name="Рисунок 19">
            <a:extLst>
              <a:ext uri="{FF2B5EF4-FFF2-40B4-BE49-F238E27FC236}">
                <a16:creationId xmlns:a16="http://schemas.microsoft.com/office/drawing/2014/main" id="{1FF8E6A4-2FFB-42D2-B9D2-61A36842AA54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2583994" y="4112531"/>
            <a:ext cx="3652592" cy="2507075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21" name="Рисунок 20">
            <a:extLst>
              <a:ext uri="{FF2B5EF4-FFF2-40B4-BE49-F238E27FC236}">
                <a16:creationId xmlns:a16="http://schemas.microsoft.com/office/drawing/2014/main" id="{692E6801-147F-4545-88F0-D1F2F01D712F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1653533" y="1121400"/>
            <a:ext cx="2705406" cy="2708363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22" name="Рисунок 21">
            <a:extLst>
              <a:ext uri="{FF2B5EF4-FFF2-40B4-BE49-F238E27FC236}">
                <a16:creationId xmlns:a16="http://schemas.microsoft.com/office/drawing/2014/main" id="{4317A439-ABA1-4061-BF75-B58BCC013F5A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8113756" y="1094100"/>
            <a:ext cx="2677190" cy="267719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23" name="Рисунок 22">
            <a:extLst>
              <a:ext uri="{FF2B5EF4-FFF2-40B4-BE49-F238E27FC236}">
                <a16:creationId xmlns:a16="http://schemas.microsoft.com/office/drawing/2014/main" id="{9F7F8C9B-CE5A-4ECB-AD33-9A1E94F40328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887467" y="1094100"/>
            <a:ext cx="2609589" cy="2609589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24" name="Рисунок 23">
            <a:extLst>
              <a:ext uri="{FF2B5EF4-FFF2-40B4-BE49-F238E27FC236}">
                <a16:creationId xmlns:a16="http://schemas.microsoft.com/office/drawing/2014/main" id="{3057428D-9B38-4C7C-A6E2-BF0A0B774E0D}"/>
              </a:ext>
            </a:extLst>
      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2133600" y="7215227"/>
            <a:ext cx="2609589" cy="2609589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25" name="Рисунок 24">
            <a:extLst>
              <a:ext uri="{FF2B5EF4-FFF2-40B4-BE49-F238E27FC236}">
                <a16:creationId xmlns:a16="http://schemas.microsoft.com/office/drawing/2014/main" id="{1DBF5D36-F06A-4EE0-BDAF-90F627DB1823}"/>
              </a:ext>
            </a:extLst>
      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9974405" y="7235169"/>
            <a:ext cx="2609589" cy="2609589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26" name="Рисунок 25">
            <a:extLst>
              <a:ext uri="{FF2B5EF4-FFF2-40B4-BE49-F238E27FC236}">
                <a16:creationId xmlns:a16="http://schemas.microsoft.com/office/drawing/2014/main" id="{095D7F51-BB3C-419F-861D-580C226741B0}"/>
              </a:ext>
            </a:extLst>
      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5693240" y="7235169"/>
            <a:ext cx="2983146" cy="2589647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1917204414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Рисунок 5">
            <a:extLst>
              <a:ext uri="{FF2B5EF4-FFF2-40B4-BE49-F238E27FC236}">
                <a16:creationId xmlns:a16="http://schemas.microsoft.com/office/drawing/2014/main" id="{1C37D804-F8C1-4BCD-9B9F-791AF9E4026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47721130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Рисунок 1">
            <a:extLst>
              <a:ext uri="{FF2B5EF4-FFF2-40B4-BE49-F238E27FC236}">
                <a16:creationId xmlns:a16="http://schemas.microsoft.com/office/drawing/2014/main" id="{58965AB5-D68E-4F74-85D2-ADEB5408F0D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44701201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Рисунок 2">
            <a:extLst>
              <a:ext uri="{FF2B5EF4-FFF2-40B4-BE49-F238E27FC236}">
                <a16:creationId xmlns:a16="http://schemas.microsoft.com/office/drawing/2014/main" id="{35702FA0-FCF6-46F8-9B4A-DC9EB21C6A6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1"/>
            <a:ext cx="18288000" cy="10287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50146263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Рисунок 2">
            <a:extLst>
              <a:ext uri="{FF2B5EF4-FFF2-40B4-BE49-F238E27FC236}">
                <a16:creationId xmlns:a16="http://schemas.microsoft.com/office/drawing/2014/main" id="{17104811-4652-4908-A5D4-7E868B2882D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17" y="0"/>
            <a:ext cx="18282583" cy="10287000"/>
          </a:xfrm>
          <a:prstGeom prst="rect">
            <a:avLst/>
          </a:prstGeom>
        </p:spPr>
      </p:pic>
      <p:pic>
        <p:nvPicPr>
          <p:cNvPr id="5" name="Рисунок 4">
            <a:extLst>
              <a:ext uri="{FF2B5EF4-FFF2-40B4-BE49-F238E27FC236}">
                <a16:creationId xmlns:a16="http://schemas.microsoft.com/office/drawing/2014/main" id="{EEABC278-93A3-448F-BDEA-25E8D81D2F1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752600" y="3810000"/>
            <a:ext cx="3229426" cy="3029373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8" name="Рисунок 7">
            <a:extLst>
              <a:ext uri="{FF2B5EF4-FFF2-40B4-BE49-F238E27FC236}">
                <a16:creationId xmlns:a16="http://schemas.microsoft.com/office/drawing/2014/main" id="{985982C5-A033-4D35-8102-AA1B3A1123D2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752600" y="7048500"/>
            <a:ext cx="6447909" cy="3029373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12" name="Рисунок 11">
            <a:extLst>
              <a:ext uri="{FF2B5EF4-FFF2-40B4-BE49-F238E27FC236}">
                <a16:creationId xmlns:a16="http://schemas.microsoft.com/office/drawing/2014/main" id="{59BC5F23-569D-448A-B3C9-ABD8D30429E0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334000" y="3791637"/>
            <a:ext cx="2367857" cy="3047736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14" name="Рисунок 13">
            <a:extLst>
              <a:ext uri="{FF2B5EF4-FFF2-40B4-BE49-F238E27FC236}">
                <a16:creationId xmlns:a16="http://schemas.microsoft.com/office/drawing/2014/main" id="{3BC8F57B-3913-475A-96B1-4A010CE7448A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8125966" y="3815882"/>
            <a:ext cx="3222884" cy="2940516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16" name="Рисунок 15">
            <a:extLst>
              <a:ext uri="{FF2B5EF4-FFF2-40B4-BE49-F238E27FC236}">
                <a16:creationId xmlns:a16="http://schemas.microsoft.com/office/drawing/2014/main" id="{CFB42B57-DB4E-4492-8BEA-EC8086AFF737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991600" y="6988748"/>
            <a:ext cx="4629796" cy="3057952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18" name="Рисунок 17">
            <a:extLst>
              <a:ext uri="{FF2B5EF4-FFF2-40B4-BE49-F238E27FC236}">
                <a16:creationId xmlns:a16="http://schemas.microsoft.com/office/drawing/2014/main" id="{0CE9970A-1DC2-4911-ACC8-2A3D795C95F2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10439400" y="430777"/>
            <a:ext cx="3044242" cy="295681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19" name="Рисунок 18">
            <a:extLst>
              <a:ext uri="{FF2B5EF4-FFF2-40B4-BE49-F238E27FC236}">
                <a16:creationId xmlns:a16="http://schemas.microsoft.com/office/drawing/2014/main" id="{A714C80A-EC6C-4284-927A-EE760A9A2366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1905000" y="342900"/>
            <a:ext cx="4648200" cy="3024235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21" name="Рисунок 20">
            <a:extLst>
              <a:ext uri="{FF2B5EF4-FFF2-40B4-BE49-F238E27FC236}">
                <a16:creationId xmlns:a16="http://schemas.microsoft.com/office/drawing/2014/main" id="{7837864B-F07A-4230-8A32-31B4D8DFFEB1}"/>
              </a:ext>
            </a:extLst>
      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7095954" y="451230"/>
            <a:ext cx="2596278" cy="2915905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22" name="Рисунок 21">
            <a:extLst>
              <a:ext uri="{FF2B5EF4-FFF2-40B4-BE49-F238E27FC236}">
                <a16:creationId xmlns:a16="http://schemas.microsoft.com/office/drawing/2014/main" id="{9298B239-7EF8-4C06-8BA3-FB3C352BA69B}"/>
              </a:ext>
            </a:extLst>
      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11961521" y="3803387"/>
            <a:ext cx="2268176" cy="3024235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23" name="Рисунок 22">
            <a:extLst>
              <a:ext uri="{FF2B5EF4-FFF2-40B4-BE49-F238E27FC236}">
                <a16:creationId xmlns:a16="http://schemas.microsoft.com/office/drawing/2014/main" id="{8169B82A-295E-4131-9E26-CF9C190E7009}"/>
              </a:ext>
            </a:extLst>
      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14807732" y="3809999"/>
            <a:ext cx="2268176" cy="3024234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1174725515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Рисунок 1">
            <a:extLst>
              <a:ext uri="{FF2B5EF4-FFF2-40B4-BE49-F238E27FC236}">
                <a16:creationId xmlns:a16="http://schemas.microsoft.com/office/drawing/2014/main" id="{0374CB62-B4CA-43EE-8720-B1BD82667AA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Рисунок 2">
            <a:extLst>
              <a:ext uri="{FF2B5EF4-FFF2-40B4-BE49-F238E27FC236}">
                <a16:creationId xmlns:a16="http://schemas.microsoft.com/office/drawing/2014/main" id="{9DBCA1CB-BDEF-4BDA-A698-E9BB3A8041F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3944600" y="190500"/>
            <a:ext cx="2438611" cy="228010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77259951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Рисунок 2">
            <a:extLst>
              <a:ext uri="{FF2B5EF4-FFF2-40B4-BE49-F238E27FC236}">
                <a16:creationId xmlns:a16="http://schemas.microsoft.com/office/drawing/2014/main" id="{BDEA595F-D2AA-43D9-A36A-573AA6357C0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-171306"/>
            <a:ext cx="19126200" cy="10458306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A5106145-6BE0-44DF-98DE-78D8961A2E47}"/>
              </a:ext>
            </a:extLst>
          </p:cNvPr>
          <p:cNvSpPr txBox="1"/>
          <p:nvPr/>
        </p:nvSpPr>
        <p:spPr>
          <a:xfrm>
            <a:off x="6250633" y="135853"/>
            <a:ext cx="1874825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/>
            <a:r>
              <a:rPr lang="uk-UA" sz="3600" b="1" i="1" dirty="0">
                <a:solidFill>
                  <a:srgbClr val="FF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БУЛО…</a:t>
            </a:r>
            <a:endParaRPr lang="ru-UA" sz="3600" dirty="0">
              <a:solidFill>
                <a:srgbClr val="FF0000"/>
              </a:solidFill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</p:txBody>
      </p:sp>
      <p:pic>
        <p:nvPicPr>
          <p:cNvPr id="6" name="Рисунок 5">
            <a:extLst>
              <a:ext uri="{FF2B5EF4-FFF2-40B4-BE49-F238E27FC236}">
                <a16:creationId xmlns:a16="http://schemas.microsoft.com/office/drawing/2014/main" id="{B3C83E95-0396-49CE-A290-6F29954979B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565535" y="1282926"/>
            <a:ext cx="2929150" cy="2196862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8" name="Рисунок 7">
            <a:extLst>
              <a:ext uri="{FF2B5EF4-FFF2-40B4-BE49-F238E27FC236}">
                <a16:creationId xmlns:a16="http://schemas.microsoft.com/office/drawing/2014/main" id="{1AF09C7C-D485-4A4E-87BE-A348DE3CE649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51319" y="1303511"/>
            <a:ext cx="2929149" cy="2196862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21" name="Рисунок 20">
            <a:extLst>
              <a:ext uri="{FF2B5EF4-FFF2-40B4-BE49-F238E27FC236}">
                <a16:creationId xmlns:a16="http://schemas.microsoft.com/office/drawing/2014/main" id="{4BC64608-A056-4703-A91B-525B2FCF33E8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416339" y="1242841"/>
            <a:ext cx="1877684" cy="2209265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24" name="Рисунок 23">
            <a:extLst>
              <a:ext uri="{FF2B5EF4-FFF2-40B4-BE49-F238E27FC236}">
                <a16:creationId xmlns:a16="http://schemas.microsoft.com/office/drawing/2014/main" id="{0A6F2EF2-77A8-4963-8583-D69986B8912E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852604" y="6927121"/>
            <a:ext cx="2607815" cy="3180666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27" name="Рисунок 26">
            <a:extLst>
              <a:ext uri="{FF2B5EF4-FFF2-40B4-BE49-F238E27FC236}">
                <a16:creationId xmlns:a16="http://schemas.microsoft.com/office/drawing/2014/main" id="{E7E2823A-5D5C-4AC1-A9CB-27BC69652F5D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371866" y="3530164"/>
            <a:ext cx="2403913" cy="3205217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31" name="Рисунок 30">
            <a:extLst>
              <a:ext uri="{FF2B5EF4-FFF2-40B4-BE49-F238E27FC236}">
                <a16:creationId xmlns:a16="http://schemas.microsoft.com/office/drawing/2014/main" id="{DAD701B9-4F98-4C36-BCBB-B2E2B2E68C18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5307878" y="3565790"/>
            <a:ext cx="2403912" cy="3205216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34" name="Рисунок 33">
            <a:extLst>
              <a:ext uri="{FF2B5EF4-FFF2-40B4-BE49-F238E27FC236}">
                <a16:creationId xmlns:a16="http://schemas.microsoft.com/office/drawing/2014/main" id="{24DEDA4B-791B-465F-A043-2D6DA1E5A835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 flipH="1">
            <a:off x="8234184" y="3530164"/>
            <a:ext cx="2443620" cy="325816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37" name="Рисунок 36">
            <a:extLst>
              <a:ext uri="{FF2B5EF4-FFF2-40B4-BE49-F238E27FC236}">
                <a16:creationId xmlns:a16="http://schemas.microsoft.com/office/drawing/2014/main" id="{4BFFE39A-EC4C-45EB-A442-DC1973282193}"/>
              </a:ext>
            </a:extLst>
      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11084292" y="3597418"/>
            <a:ext cx="2443620" cy="325816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39" name="Рисунок 38">
            <a:extLst>
              <a:ext uri="{FF2B5EF4-FFF2-40B4-BE49-F238E27FC236}">
                <a16:creationId xmlns:a16="http://schemas.microsoft.com/office/drawing/2014/main" id="{FAECCC21-0AEF-4606-A452-65BD3059D205}"/>
              </a:ext>
            </a:extLst>
      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1992195" y="6880770"/>
            <a:ext cx="2443620" cy="325816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41" name="Рисунок 40">
            <a:extLst>
              <a:ext uri="{FF2B5EF4-FFF2-40B4-BE49-F238E27FC236}">
                <a16:creationId xmlns:a16="http://schemas.microsoft.com/office/drawing/2014/main" id="{EB4C3DA5-11BF-46B5-A195-B893359E8C04}"/>
              </a:ext>
            </a:extLst>
      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13934400" y="3572006"/>
            <a:ext cx="2443620" cy="325816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43" name="Рисунок 42">
            <a:extLst>
              <a:ext uri="{FF2B5EF4-FFF2-40B4-BE49-F238E27FC236}">
                <a16:creationId xmlns:a16="http://schemas.microsoft.com/office/drawing/2014/main" id="{E84E34AF-C25F-4FFD-B85D-1A08BA0CC11C}"/>
              </a:ext>
            </a:extLst>
      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12137102" y="1303510"/>
            <a:ext cx="2181048" cy="2196863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45" name="Рисунок 44">
            <a:extLst>
              <a:ext uri="{FF2B5EF4-FFF2-40B4-BE49-F238E27FC236}">
                <a16:creationId xmlns:a16="http://schemas.microsoft.com/office/drawing/2014/main" id="{4A90EBB8-1963-4070-977C-3B7E0DEB331B}"/>
              </a:ext>
            </a:extLst>
      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7944906" y="6989829"/>
            <a:ext cx="2370988" cy="3161318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47" name="Рисунок 46">
            <a:extLst>
              <a:ext uri="{FF2B5EF4-FFF2-40B4-BE49-F238E27FC236}">
                <a16:creationId xmlns:a16="http://schemas.microsoft.com/office/drawing/2014/main" id="{390D97BC-A56C-4275-B7D3-8D8B4AB75EF4}"/>
              </a:ext>
            </a:extLst>
          </p:cNvPr>
          <p:cNvPicPr>
            <a:picLocks noChangeAspect="1"/>
          </p:cNvPicPr>
          <p:nvPr/>
        </p:nvPicPr>
        <p:blipFill>
          <a:blip r:embed="rId15"/>
          <a:stretch>
            <a:fillRect/>
          </a:stretch>
        </p:blipFill>
        <p:spPr>
          <a:xfrm>
            <a:off x="10827583" y="6971844"/>
            <a:ext cx="2443620" cy="325816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2263987205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Рисунок 2">
            <a:extLst>
              <a:ext uri="{FF2B5EF4-FFF2-40B4-BE49-F238E27FC236}">
                <a16:creationId xmlns:a16="http://schemas.microsoft.com/office/drawing/2014/main" id="{B47EC001-E3CF-4ED1-994A-59FBB9AB849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-263320"/>
            <a:ext cx="19083575" cy="10550320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BDA99A35-FD84-48B3-B923-DF66E874BF92}"/>
              </a:ext>
            </a:extLst>
          </p:cNvPr>
          <p:cNvSpPr txBox="1"/>
          <p:nvPr/>
        </p:nvSpPr>
        <p:spPr>
          <a:xfrm>
            <a:off x="4904624" y="245266"/>
            <a:ext cx="3458199" cy="71846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>
              <a:lnSpc>
                <a:spcPct val="107000"/>
              </a:lnSpc>
              <a:spcAft>
                <a:spcPts val="800"/>
              </a:spcAft>
            </a:pPr>
            <a:r>
              <a:rPr lang="uk-UA" sz="4000" b="1" dirty="0">
                <a:solidFill>
                  <a:srgbClr val="FF0000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СТАЛО…</a:t>
            </a:r>
            <a:endParaRPr lang="ru-UA" sz="4000" dirty="0">
              <a:solidFill>
                <a:srgbClr val="FF0000"/>
              </a:solidFill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pic>
        <p:nvPicPr>
          <p:cNvPr id="10" name="Рисунок 9">
            <a:extLst>
              <a:ext uri="{FF2B5EF4-FFF2-40B4-BE49-F238E27FC236}">
                <a16:creationId xmlns:a16="http://schemas.microsoft.com/office/drawing/2014/main" id="{57780BA1-F69D-4458-BD5E-0D85A445707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71966" y="1236217"/>
            <a:ext cx="2714164" cy="2036483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13" name="Рисунок 12">
            <a:extLst>
              <a:ext uri="{FF2B5EF4-FFF2-40B4-BE49-F238E27FC236}">
                <a16:creationId xmlns:a16="http://schemas.microsoft.com/office/drawing/2014/main" id="{496D725B-69DC-46B0-BFC0-F9EE5389658F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flipH="1">
            <a:off x="12870741" y="3644296"/>
            <a:ext cx="1990431" cy="2653908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15" name="Рисунок 14">
            <a:extLst>
              <a:ext uri="{FF2B5EF4-FFF2-40B4-BE49-F238E27FC236}">
                <a16:creationId xmlns:a16="http://schemas.microsoft.com/office/drawing/2014/main" id="{CA57345F-1AB9-4EF8-B293-A70DD36FBE58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2218007" y="1236217"/>
            <a:ext cx="2037205" cy="2116999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18" name="Рисунок 17">
            <a:extLst>
              <a:ext uri="{FF2B5EF4-FFF2-40B4-BE49-F238E27FC236}">
                <a16:creationId xmlns:a16="http://schemas.microsoft.com/office/drawing/2014/main" id="{0749D953-F8C7-41FB-ABE3-D869508EB2C5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597860" y="3598847"/>
            <a:ext cx="1990432" cy="2653908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20" name="Рисунок 19">
            <a:extLst>
              <a:ext uri="{FF2B5EF4-FFF2-40B4-BE49-F238E27FC236}">
                <a16:creationId xmlns:a16="http://schemas.microsoft.com/office/drawing/2014/main" id="{F0E1F360-AFA9-4F7D-B98E-98F1F13A2FFA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144338" y="3598847"/>
            <a:ext cx="1990432" cy="2653908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24" name="Рисунок 23">
            <a:extLst>
              <a:ext uri="{FF2B5EF4-FFF2-40B4-BE49-F238E27FC236}">
                <a16:creationId xmlns:a16="http://schemas.microsoft.com/office/drawing/2014/main" id="{17AE7786-BA47-4F3B-B94A-B6E56CFB7F18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190486" y="3598846"/>
            <a:ext cx="1958589" cy="2611453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26" name="Рисунок 25">
            <a:extLst>
              <a:ext uri="{FF2B5EF4-FFF2-40B4-BE49-F238E27FC236}">
                <a16:creationId xmlns:a16="http://schemas.microsoft.com/office/drawing/2014/main" id="{4E9D1FB0-FD69-46D9-8775-E294DD895182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690816" y="3614392"/>
            <a:ext cx="1990432" cy="2653908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28" name="Рисунок 27">
            <a:extLst>
              <a:ext uri="{FF2B5EF4-FFF2-40B4-BE49-F238E27FC236}">
                <a16:creationId xmlns:a16="http://schemas.microsoft.com/office/drawing/2014/main" id="{80463D6A-4239-41D7-A896-320BDDB501C9}"/>
              </a:ext>
            </a:extLst>
      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9033065" y="1316837"/>
            <a:ext cx="2715312" cy="2036483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32" name="Рисунок 31">
            <a:extLst>
              <a:ext uri="{FF2B5EF4-FFF2-40B4-BE49-F238E27FC236}">
                <a16:creationId xmlns:a16="http://schemas.microsoft.com/office/drawing/2014/main" id="{F6F0AA91-3450-4BC2-9FF7-5F682852D9B7}"/>
              </a:ext>
            </a:extLst>
      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1427785" y="1236217"/>
            <a:ext cx="4283076" cy="2036483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34" name="Рисунок 33">
            <a:extLst>
              <a:ext uri="{FF2B5EF4-FFF2-40B4-BE49-F238E27FC236}">
                <a16:creationId xmlns:a16="http://schemas.microsoft.com/office/drawing/2014/main" id="{946F1094-47F9-4181-9B43-9682CFE76666}"/>
              </a:ext>
            </a:extLst>
      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10280580" y="6697793"/>
            <a:ext cx="2261567" cy="3015422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36" name="Рисунок 35">
            <a:extLst>
              <a:ext uri="{FF2B5EF4-FFF2-40B4-BE49-F238E27FC236}">
                <a16:creationId xmlns:a16="http://schemas.microsoft.com/office/drawing/2014/main" id="{989BBAF3-0C9B-4277-8BC7-A9F79AC0CF39}"/>
              </a:ext>
            </a:extLst>
      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4248853" y="6819360"/>
            <a:ext cx="2126942" cy="2835922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38" name="Рисунок 37">
            <a:extLst>
              <a:ext uri="{FF2B5EF4-FFF2-40B4-BE49-F238E27FC236}">
                <a16:creationId xmlns:a16="http://schemas.microsoft.com/office/drawing/2014/main" id="{5D77F64B-43A4-4222-9975-E2DFBE48F4DA}"/>
              </a:ext>
            </a:extLst>
      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7229048" y="6697793"/>
            <a:ext cx="2198279" cy="2931039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40" name="Рисунок 39">
            <a:extLst>
              <a:ext uri="{FF2B5EF4-FFF2-40B4-BE49-F238E27FC236}">
                <a16:creationId xmlns:a16="http://schemas.microsoft.com/office/drawing/2014/main" id="{9577CD61-AF79-48D8-8013-2E9F98206286}"/>
              </a:ext>
            </a:extLst>
          </p:cNvPr>
          <p:cNvPicPr>
            <a:picLocks noChangeAspect="1"/>
          </p:cNvPicPr>
          <p:nvPr/>
        </p:nvPicPr>
        <p:blipFill>
          <a:blip r:embed="rId15"/>
          <a:stretch>
            <a:fillRect/>
          </a:stretch>
        </p:blipFill>
        <p:spPr>
          <a:xfrm>
            <a:off x="10201234" y="3631820"/>
            <a:ext cx="1965700" cy="2620935"/>
          </a:xfrm>
          <a:prstGeom prst="rect">
            <a:avLst/>
          </a:prstGeom>
        </p:spPr>
      </p:pic>
      <p:pic>
        <p:nvPicPr>
          <p:cNvPr id="42" name="Рисунок 41">
            <a:extLst>
              <a:ext uri="{FF2B5EF4-FFF2-40B4-BE49-F238E27FC236}">
                <a16:creationId xmlns:a16="http://schemas.microsoft.com/office/drawing/2014/main" id="{BDA2FEF9-E494-4D51-9E54-9982213B4AA4}"/>
              </a:ext>
            </a:extLst>
          </p:cNvPr>
          <p:cNvPicPr>
            <a:picLocks noChangeAspect="1"/>
          </p:cNvPicPr>
          <p:nvPr/>
        </p:nvPicPr>
        <p:blipFill>
          <a:blip r:embed="rId16"/>
          <a:stretch>
            <a:fillRect/>
          </a:stretch>
        </p:blipFill>
        <p:spPr>
          <a:xfrm>
            <a:off x="927410" y="6761737"/>
            <a:ext cx="2521982" cy="2835922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7" name="Рисунок 6">
            <a:extLst>
              <a:ext uri="{FF2B5EF4-FFF2-40B4-BE49-F238E27FC236}">
                <a16:creationId xmlns:a16="http://schemas.microsoft.com/office/drawing/2014/main" id="{A31157B7-4DF8-4451-86E6-F1954A60634E}"/>
              </a:ext>
            </a:extLst>
          </p:cNvPr>
          <p:cNvPicPr>
            <a:picLocks noChangeAspect="1"/>
          </p:cNvPicPr>
          <p:nvPr/>
        </p:nvPicPr>
        <p:blipFill>
          <a:blip r:embed="rId17"/>
          <a:stretch>
            <a:fillRect/>
          </a:stretch>
        </p:blipFill>
        <p:spPr>
          <a:xfrm>
            <a:off x="12870741" y="6406187"/>
            <a:ext cx="2895599" cy="3662268"/>
          </a:xfrm>
          <a:prstGeom prst="rect">
            <a:avLst/>
          </a:prstGeom>
        </p:spPr>
      </p:pic>
      <p:pic>
        <p:nvPicPr>
          <p:cNvPr id="9" name="Рисунок 8">
            <a:extLst>
              <a:ext uri="{FF2B5EF4-FFF2-40B4-BE49-F238E27FC236}">
                <a16:creationId xmlns:a16="http://schemas.microsoft.com/office/drawing/2014/main" id="{C5CF00B7-CFC9-433B-B8E9-577CD4333449}"/>
              </a:ext>
            </a:extLst>
          </p:cNvPr>
          <p:cNvPicPr>
            <a:picLocks noChangeAspect="1"/>
          </p:cNvPicPr>
          <p:nvPr/>
        </p:nvPicPr>
        <p:blipFill>
          <a:blip r:embed="rId18"/>
          <a:stretch>
            <a:fillRect/>
          </a:stretch>
        </p:blipFill>
        <p:spPr>
          <a:xfrm>
            <a:off x="15331901" y="3495717"/>
            <a:ext cx="2489569" cy="31469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60989734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Рисунок 1">
            <a:extLst>
              <a:ext uri="{FF2B5EF4-FFF2-40B4-BE49-F238E27FC236}">
                <a16:creationId xmlns:a16="http://schemas.microsoft.com/office/drawing/2014/main" id="{E015178A-36DC-4A6B-8729-870DEC56686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3" name="Рисунок 2">
            <a:extLst>
              <a:ext uri="{FF2B5EF4-FFF2-40B4-BE49-F238E27FC236}">
                <a16:creationId xmlns:a16="http://schemas.microsoft.com/office/drawing/2014/main" id="{F0C9B546-D0B6-44AF-8C63-098A249DAB83}"/>
              </a:ext>
            </a:extLst>
          </p:cNvPr>
          <p:cNvPicPr>
            <a:picLocks noChangeAspect="1"/>
          </p:cNvPicPr>
          <p:nvPr/>
        </p:nvPicPr>
        <p:blipFill>
          <a:blip r:embed="rId3">
            <a:duotone>
              <a:prstClr val="black"/>
              <a:schemeClr val="tx2">
                <a:tint val="45000"/>
                <a:satMod val="400000"/>
              </a:schemeClr>
            </a:duotone>
          </a:blip>
          <a:stretch>
            <a:fillRect/>
          </a:stretch>
        </p:blipFill>
        <p:spPr>
          <a:xfrm>
            <a:off x="15011400" y="0"/>
            <a:ext cx="3011685" cy="281659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63274133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Рисунок 2">
            <a:extLst>
              <a:ext uri="{FF2B5EF4-FFF2-40B4-BE49-F238E27FC236}">
                <a16:creationId xmlns:a16="http://schemas.microsoft.com/office/drawing/2014/main" id="{49BD14EB-F7F4-426F-BEA4-AC5490C15EC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-190500"/>
            <a:ext cx="18655145" cy="10477500"/>
          </a:xfrm>
          <a:prstGeom prst="rect">
            <a:avLst/>
          </a:prstGeom>
        </p:spPr>
      </p:pic>
      <p:pic>
        <p:nvPicPr>
          <p:cNvPr id="4" name="Рисунок 3">
            <a:extLst>
              <a:ext uri="{FF2B5EF4-FFF2-40B4-BE49-F238E27FC236}">
                <a16:creationId xmlns:a16="http://schemas.microsoft.com/office/drawing/2014/main" id="{5F887452-5408-43C2-9F47-873D19D3F60E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93470" y="971549"/>
            <a:ext cx="2752725" cy="367030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6" name="Рисунок 5">
            <a:extLst>
              <a:ext uri="{FF2B5EF4-FFF2-40B4-BE49-F238E27FC236}">
                <a16:creationId xmlns:a16="http://schemas.microsoft.com/office/drawing/2014/main" id="{23C78943-6ED4-43B7-9566-89EE68E9F58D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1582400" y="978476"/>
            <a:ext cx="2752725" cy="367030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8" name="Рисунок 7">
            <a:extLst>
              <a:ext uri="{FF2B5EF4-FFF2-40B4-BE49-F238E27FC236}">
                <a16:creationId xmlns:a16="http://schemas.microsoft.com/office/drawing/2014/main" id="{9AFB89B1-DDA7-4544-9E88-E84D815F0711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311157" y="5268191"/>
            <a:ext cx="4517352" cy="3388014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10" name="Рисунок 9">
            <a:extLst>
              <a:ext uri="{FF2B5EF4-FFF2-40B4-BE49-F238E27FC236}">
                <a16:creationId xmlns:a16="http://schemas.microsoft.com/office/drawing/2014/main" id="{1C067CD9-A760-45EA-9858-7106C49C4F11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7605712" y="5299364"/>
            <a:ext cx="2452688" cy="327025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12" name="Рисунок 11">
            <a:extLst>
              <a:ext uri="{FF2B5EF4-FFF2-40B4-BE49-F238E27FC236}">
                <a16:creationId xmlns:a16="http://schemas.microsoft.com/office/drawing/2014/main" id="{6AB1E8A5-8291-428A-8CD6-D720E3281AB8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10776286" y="5295900"/>
            <a:ext cx="4364952" cy="3273714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14" name="Рисунок 13">
            <a:extLst>
              <a:ext uri="{FF2B5EF4-FFF2-40B4-BE49-F238E27FC236}">
                <a16:creationId xmlns:a16="http://schemas.microsoft.com/office/drawing/2014/main" id="{CDC2E8DE-1585-4C7E-A71D-E313EBFA3FBD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379488" y="971549"/>
            <a:ext cx="4845821" cy="3634365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4014936863"/>
      </p:ext>
    </p:extLst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Рисунок 1">
            <a:extLst>
              <a:ext uri="{FF2B5EF4-FFF2-40B4-BE49-F238E27FC236}">
                <a16:creationId xmlns:a16="http://schemas.microsoft.com/office/drawing/2014/main" id="{85275719-FDC3-490B-9EC6-E7569A34625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477500"/>
          </a:xfrm>
          <a:prstGeom prst="rect">
            <a:avLst/>
          </a:prstGeom>
        </p:spPr>
      </p:pic>
      <p:pic>
        <p:nvPicPr>
          <p:cNvPr id="3" name="Рисунок 2">
            <a:extLst>
              <a:ext uri="{FF2B5EF4-FFF2-40B4-BE49-F238E27FC236}">
                <a16:creationId xmlns:a16="http://schemas.microsoft.com/office/drawing/2014/main" id="{6525C97D-079C-4E9D-9D47-CC550AD2826E}"/>
              </a:ext>
            </a:extLst>
          </p:cNvPr>
          <p:cNvPicPr>
            <a:picLocks noChangeAspect="1"/>
          </p:cNvPicPr>
          <p:nvPr/>
        </p:nvPicPr>
        <p:blipFill>
          <a:blip r:embed="rId4">
            <a:duotone>
              <a:prstClr val="black"/>
              <a:schemeClr val="tx2">
                <a:tint val="45000"/>
                <a:satMod val="400000"/>
              </a:schemeClr>
            </a:duotone>
          </a:blip>
          <a:stretch>
            <a:fillRect/>
          </a:stretch>
        </p:blipFill>
        <p:spPr>
          <a:xfrm>
            <a:off x="15087600" y="-114300"/>
            <a:ext cx="3011685" cy="281659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59058169"/>
      </p:ext>
    </p:extLst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Рисунок 1">
            <a:extLst>
              <a:ext uri="{FF2B5EF4-FFF2-40B4-BE49-F238E27FC236}">
                <a16:creationId xmlns:a16="http://schemas.microsoft.com/office/drawing/2014/main" id="{E0162162-73D3-4CAE-8EBF-509C6E87C7E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12700"/>
            <a:ext cx="18288000" cy="10414000"/>
          </a:xfrm>
          <a:prstGeom prst="rect">
            <a:avLst/>
          </a:prstGeom>
        </p:spPr>
      </p:pic>
      <p:pic>
        <p:nvPicPr>
          <p:cNvPr id="3" name="Рисунок 2">
            <a:extLst>
              <a:ext uri="{FF2B5EF4-FFF2-40B4-BE49-F238E27FC236}">
                <a16:creationId xmlns:a16="http://schemas.microsoft.com/office/drawing/2014/main" id="{E8219394-EBE7-4044-8F3D-00C6BA5CB7FD}"/>
              </a:ext>
            </a:extLst>
          </p:cNvPr>
          <p:cNvPicPr>
            <a:picLocks noChangeAspect="1"/>
          </p:cNvPicPr>
          <p:nvPr/>
        </p:nvPicPr>
        <p:blipFill>
          <a:blip r:embed="rId3">
            <a:duotone>
              <a:prstClr val="black"/>
              <a:schemeClr val="tx2">
                <a:lumMod val="75000"/>
                <a:tint val="45000"/>
                <a:satMod val="400000"/>
              </a:schemeClr>
            </a:duotone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saturation sat="66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15773400" y="-114300"/>
            <a:ext cx="2729510" cy="25527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86201986"/>
      </p:ext>
    </p:extLst>
  </p:cSld>
  <p:clrMapOvr>
    <a:masterClrMapping/>
  </p:clrMapOvr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Рисунок 2">
            <a:extLst>
              <a:ext uri="{FF2B5EF4-FFF2-40B4-BE49-F238E27FC236}">
                <a16:creationId xmlns:a16="http://schemas.microsoft.com/office/drawing/2014/main" id="{9B7EC6A0-1A67-4525-A42B-989C6D8B771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-772343"/>
            <a:ext cx="19733012" cy="11059343"/>
          </a:xfrm>
          <a:prstGeom prst="rect">
            <a:avLst/>
          </a:prstGeom>
        </p:spPr>
      </p:pic>
      <p:pic>
        <p:nvPicPr>
          <p:cNvPr id="11" name="Рисунок 10">
            <a:extLst>
              <a:ext uri="{FF2B5EF4-FFF2-40B4-BE49-F238E27FC236}">
                <a16:creationId xmlns:a16="http://schemas.microsoft.com/office/drawing/2014/main" id="{630BFCBE-D54D-4754-A825-1A5FE2236AB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7114" y="7610696"/>
            <a:ext cx="4602879" cy="2200705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20" name="Рисунок 19">
            <a:extLst>
              <a:ext uri="{FF2B5EF4-FFF2-40B4-BE49-F238E27FC236}">
                <a16:creationId xmlns:a16="http://schemas.microsoft.com/office/drawing/2014/main" id="{0CA4A1F2-11C4-4C5D-BC8C-6BE8A1EA0672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37114" y="4465689"/>
            <a:ext cx="4825382" cy="2607624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23" name="Рисунок 22">
            <a:extLst>
              <a:ext uri="{FF2B5EF4-FFF2-40B4-BE49-F238E27FC236}">
                <a16:creationId xmlns:a16="http://schemas.microsoft.com/office/drawing/2014/main" id="{28186FFC-6C04-4038-8D59-14C795783AB1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2155612" y="4608957"/>
            <a:ext cx="4513048" cy="254459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25" name="Рисунок 24">
            <a:extLst>
              <a:ext uri="{FF2B5EF4-FFF2-40B4-BE49-F238E27FC236}">
                <a16:creationId xmlns:a16="http://schemas.microsoft.com/office/drawing/2014/main" id="{83FB0542-DD2E-4125-B523-8165F6D798E3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2144561" y="1575304"/>
            <a:ext cx="3117565" cy="2338174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26" name="Рисунок 25">
            <a:extLst>
              <a:ext uri="{FF2B5EF4-FFF2-40B4-BE49-F238E27FC236}">
                <a16:creationId xmlns:a16="http://schemas.microsoft.com/office/drawing/2014/main" id="{AFF8E8A9-9249-444C-BF4B-0982354409AA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806111" y="4512433"/>
            <a:ext cx="2928689" cy="2641129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27" name="Рисунок 26">
            <a:extLst>
              <a:ext uri="{FF2B5EF4-FFF2-40B4-BE49-F238E27FC236}">
                <a16:creationId xmlns:a16="http://schemas.microsoft.com/office/drawing/2014/main" id="{D5CF6FEF-C17C-4554-A436-6FBCA9BF0648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926980" y="1511023"/>
            <a:ext cx="2487708" cy="2461749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28" name="Рисунок 27">
            <a:extLst>
              <a:ext uri="{FF2B5EF4-FFF2-40B4-BE49-F238E27FC236}">
                <a16:creationId xmlns:a16="http://schemas.microsoft.com/office/drawing/2014/main" id="{8A78A1FE-6420-4A2C-93DA-C491F0E7ACF0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3710111" y="1512645"/>
            <a:ext cx="2461749" cy="2461749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29" name="Рисунок 28">
            <a:extLst>
              <a:ext uri="{FF2B5EF4-FFF2-40B4-BE49-F238E27FC236}">
                <a16:creationId xmlns:a16="http://schemas.microsoft.com/office/drawing/2014/main" id="{CF0D8931-4F46-4491-81A7-6F07D29C363E}"/>
              </a:ext>
            </a:extLst>
      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6643497" y="1511023"/>
            <a:ext cx="2079341" cy="2599177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30" name="Рисунок 29">
            <a:extLst>
              <a:ext uri="{FF2B5EF4-FFF2-40B4-BE49-F238E27FC236}">
                <a16:creationId xmlns:a16="http://schemas.microsoft.com/office/drawing/2014/main" id="{4FC6465B-4911-4428-A9D4-A7F8E8523EFA}"/>
              </a:ext>
            </a:extLst>
      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5677199" y="7575204"/>
            <a:ext cx="3958784" cy="2234003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31" name="Рисунок 30">
            <a:extLst>
              <a:ext uri="{FF2B5EF4-FFF2-40B4-BE49-F238E27FC236}">
                <a16:creationId xmlns:a16="http://schemas.microsoft.com/office/drawing/2014/main" id="{E5429991-457B-405C-B366-D91C65E80901}"/>
              </a:ext>
            </a:extLst>
      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10289485" y="7551962"/>
            <a:ext cx="3988494" cy="2252614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32" name="Рисунок 31">
            <a:extLst>
              <a:ext uri="{FF2B5EF4-FFF2-40B4-BE49-F238E27FC236}">
                <a16:creationId xmlns:a16="http://schemas.microsoft.com/office/drawing/2014/main" id="{7507C4EA-512C-401B-B582-5EA02CE162F2}"/>
              </a:ext>
            </a:extLst>
      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9307103" y="1559860"/>
            <a:ext cx="2461749" cy="2461749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33" name="Рисунок 32">
            <a:extLst>
              <a:ext uri="{FF2B5EF4-FFF2-40B4-BE49-F238E27FC236}">
                <a16:creationId xmlns:a16="http://schemas.microsoft.com/office/drawing/2014/main" id="{D250BB7A-D54D-438A-B585-1052D1C13992}"/>
              </a:ext>
            </a:extLst>
      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5791200" y="4443818"/>
            <a:ext cx="2686207" cy="2686207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2987914913"/>
      </p:ext>
    </p:extLst>
  </p:cSld>
  <p:clrMapOvr>
    <a:masterClrMapping/>
  </p:clrMapOvr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Рисунок 1">
            <a:extLst>
              <a:ext uri="{FF2B5EF4-FFF2-40B4-BE49-F238E27FC236}">
                <a16:creationId xmlns:a16="http://schemas.microsoft.com/office/drawing/2014/main" id="{4BFAC9DB-B925-4702-B535-761898CB690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-13855"/>
            <a:ext cx="18288000" cy="1030085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67651727"/>
      </p:ext>
    </p:extLst>
  </p:cSld>
  <p:clrMapOvr>
    <a:masterClrMapping/>
  </p:clrMapOvr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Рисунок 2">
            <a:extLst>
              <a:ext uri="{FF2B5EF4-FFF2-40B4-BE49-F238E27FC236}">
                <a16:creationId xmlns:a16="http://schemas.microsoft.com/office/drawing/2014/main" id="{D4E20515-1188-47BC-B5A6-D0E18340B38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228600" y="0"/>
            <a:ext cx="18732200" cy="10286999"/>
          </a:xfrm>
          <a:prstGeom prst="rect">
            <a:avLst/>
          </a:prstGeom>
        </p:spPr>
      </p:pic>
      <p:pic>
        <p:nvPicPr>
          <p:cNvPr id="7" name="Рисунок 6">
            <a:extLst>
              <a:ext uri="{FF2B5EF4-FFF2-40B4-BE49-F238E27FC236}">
                <a16:creationId xmlns:a16="http://schemas.microsoft.com/office/drawing/2014/main" id="{0796790B-A5B7-41B2-987D-B521263983E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364183" y="6978567"/>
            <a:ext cx="2971800" cy="297180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8" name="Рисунок 7">
            <a:extLst>
              <a:ext uri="{FF2B5EF4-FFF2-40B4-BE49-F238E27FC236}">
                <a16:creationId xmlns:a16="http://schemas.microsoft.com/office/drawing/2014/main" id="{C8691393-13B2-4AEF-A07E-1FB912AD7FA4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51237" y="1081528"/>
            <a:ext cx="2117404" cy="2646755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10" name="Рисунок 9">
            <a:extLst>
              <a:ext uri="{FF2B5EF4-FFF2-40B4-BE49-F238E27FC236}">
                <a16:creationId xmlns:a16="http://schemas.microsoft.com/office/drawing/2014/main" id="{A420D352-B976-4662-BD09-46EE9242555C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648970" y="1104937"/>
            <a:ext cx="2213596" cy="2766826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12" name="Рисунок 11">
            <a:extLst>
              <a:ext uri="{FF2B5EF4-FFF2-40B4-BE49-F238E27FC236}">
                <a16:creationId xmlns:a16="http://schemas.microsoft.com/office/drawing/2014/main" id="{34E30D91-F75C-4E24-BAE2-4439441BA787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4491250" y="4266678"/>
            <a:ext cx="2506406" cy="2506406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13" name="Рисунок 12">
            <a:extLst>
              <a:ext uri="{FF2B5EF4-FFF2-40B4-BE49-F238E27FC236}">
                <a16:creationId xmlns:a16="http://schemas.microsoft.com/office/drawing/2014/main" id="{A76FAD8C-95C1-4F8B-BCE2-A4560B1A3FC0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7876785" y="4291729"/>
            <a:ext cx="2481355" cy="2481355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14" name="Рисунок 13">
            <a:extLst>
              <a:ext uri="{FF2B5EF4-FFF2-40B4-BE49-F238E27FC236}">
                <a16:creationId xmlns:a16="http://schemas.microsoft.com/office/drawing/2014/main" id="{AB9D7C9C-1C60-448D-A3C3-6185EBE2EC92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374489" y="6978567"/>
            <a:ext cx="2971800" cy="297180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15" name="Рисунок 14">
            <a:extLst>
              <a:ext uri="{FF2B5EF4-FFF2-40B4-BE49-F238E27FC236}">
                <a16:creationId xmlns:a16="http://schemas.microsoft.com/office/drawing/2014/main" id="{63A2E7B6-B25D-4197-BDFE-9B6FC3F148E6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1448766" y="4266678"/>
            <a:ext cx="2431250" cy="243125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18" name="Рисунок 17">
            <a:extLst>
              <a:ext uri="{FF2B5EF4-FFF2-40B4-BE49-F238E27FC236}">
                <a16:creationId xmlns:a16="http://schemas.microsoft.com/office/drawing/2014/main" id="{39C7E022-A2F6-49C8-929B-D5DF7DEB0A18}"/>
              </a:ext>
            </a:extLst>
      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11500995" y="1181956"/>
            <a:ext cx="2612788" cy="2612788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19" name="Рисунок 18">
            <a:extLst>
              <a:ext uri="{FF2B5EF4-FFF2-40B4-BE49-F238E27FC236}">
                <a16:creationId xmlns:a16="http://schemas.microsoft.com/office/drawing/2014/main" id="{C1182808-0118-495C-8F04-94A66FB13501}"/>
              </a:ext>
            </a:extLst>
      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11184017" y="4266678"/>
            <a:ext cx="2481355" cy="2481355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20" name="Рисунок 19">
            <a:extLst>
              <a:ext uri="{FF2B5EF4-FFF2-40B4-BE49-F238E27FC236}">
                <a16:creationId xmlns:a16="http://schemas.microsoft.com/office/drawing/2014/main" id="{F8984955-4AEB-4A88-96E6-A33D62F26696}"/>
              </a:ext>
            </a:extLst>
      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4409939" y="4321638"/>
            <a:ext cx="2752993" cy="2302979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21" name="Рисунок 20">
            <a:extLst>
              <a:ext uri="{FF2B5EF4-FFF2-40B4-BE49-F238E27FC236}">
                <a16:creationId xmlns:a16="http://schemas.microsoft.com/office/drawing/2014/main" id="{114ADE12-72E4-41F7-B035-463726DECDC9}"/>
              </a:ext>
            </a:extLst>
      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5824228" y="1136946"/>
            <a:ext cx="2213461" cy="2766826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22" name="Рисунок 21">
            <a:extLst>
              <a:ext uri="{FF2B5EF4-FFF2-40B4-BE49-F238E27FC236}">
                <a16:creationId xmlns:a16="http://schemas.microsoft.com/office/drawing/2014/main" id="{26F55DE2-0940-4EF7-AB30-555E385A416E}"/>
              </a:ext>
            </a:extLst>
      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2244907" y="7030704"/>
            <a:ext cx="3287591" cy="2763631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4060980836"/>
      </p:ext>
    </p:extLst>
  </p:cSld>
  <p:clrMapOvr>
    <a:masterClrMapping/>
  </p:clrMapOvr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Рисунок 2">
            <a:extLst>
              <a:ext uri="{FF2B5EF4-FFF2-40B4-BE49-F238E27FC236}">
                <a16:creationId xmlns:a16="http://schemas.microsoft.com/office/drawing/2014/main" id="{C528A837-0A64-47CD-AC17-220B12BFED4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67953464"/>
      </p:ext>
    </p:extLst>
  </p:cSld>
  <p:clrMapOvr>
    <a:masterClrMapping/>
  </p:clrMapOvr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Рисунок 2">
            <a:extLst>
              <a:ext uri="{FF2B5EF4-FFF2-40B4-BE49-F238E27FC236}">
                <a16:creationId xmlns:a16="http://schemas.microsoft.com/office/drawing/2014/main" id="{9B26C59E-9E76-4ED2-88E6-CF3CEB5A764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91384303"/>
      </p:ext>
    </p:extLst>
  </p:cSld>
  <p:clrMapOvr>
    <a:masterClrMapping/>
  </p:clrMapOvr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Рисунок 2">
            <a:extLst>
              <a:ext uri="{FF2B5EF4-FFF2-40B4-BE49-F238E27FC236}">
                <a16:creationId xmlns:a16="http://schemas.microsoft.com/office/drawing/2014/main" id="{59A638A4-024B-4915-9792-16CE3A3E535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52783835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Тема Office">
  <a:themeElements>
    <a:clrScheme name="Офіс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Офіс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Офіс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4619</TotalTime>
  <Words>241</Words>
  <Application>Microsoft Office PowerPoint</Application>
  <PresentationFormat>Довільний</PresentationFormat>
  <Paragraphs>43</Paragraphs>
  <Slides>48</Slides>
  <Notes>15</Notes>
  <HiddenSlides>0</HiddenSlides>
  <MMClips>0</MMClips>
  <ScaleCrop>false</ScaleCrop>
  <HeadingPairs>
    <vt:vector size="6" baseType="variant">
      <vt:variant>
        <vt:lpstr>Використані шрифти</vt:lpstr>
      </vt:variant>
      <vt:variant>
        <vt:i4>4</vt:i4>
      </vt:variant>
      <vt:variant>
        <vt:lpstr>Тема</vt:lpstr>
      </vt:variant>
      <vt:variant>
        <vt:i4>1</vt:i4>
      </vt:variant>
      <vt:variant>
        <vt:lpstr>Заголовки слайдів</vt:lpstr>
      </vt:variant>
      <vt:variant>
        <vt:i4>48</vt:i4>
      </vt:variant>
    </vt:vector>
  </HeadingPairs>
  <TitlesOfParts>
    <vt:vector size="53" baseType="lpstr">
      <vt:lpstr>Arial Unicode MS</vt:lpstr>
      <vt:lpstr>Arial</vt:lpstr>
      <vt:lpstr>Times New Roman</vt:lpstr>
      <vt:lpstr>Calibri</vt:lpstr>
      <vt:lpstr>Office Theme</vt:lpstr>
      <vt:lpstr>Презентація PowerPoint</vt:lpstr>
      <vt:lpstr>Презентація PowerPoint</vt:lpstr>
      <vt:lpstr>Презентація PowerPoint</vt:lpstr>
      <vt:lpstr>Презентація PowerPoint</vt:lpstr>
      <vt:lpstr>Презентація PowerPoint</vt:lpstr>
      <vt:lpstr>Презентація PowerPoint</vt:lpstr>
      <vt:lpstr>Презентація PowerPoint</vt:lpstr>
      <vt:lpstr>Презентація PowerPoint</vt:lpstr>
      <vt:lpstr>Презентація PowerPoint</vt:lpstr>
      <vt:lpstr>Презентація PowerPoint</vt:lpstr>
      <vt:lpstr>Презентація PowerPoint</vt:lpstr>
      <vt:lpstr>Презентація PowerPoint</vt:lpstr>
      <vt:lpstr>Презентація PowerPoint</vt:lpstr>
      <vt:lpstr>Презентація PowerPoint</vt:lpstr>
      <vt:lpstr>Презентація PowerPoint</vt:lpstr>
      <vt:lpstr>Презентація PowerPoint</vt:lpstr>
      <vt:lpstr>Презентація PowerPoint</vt:lpstr>
      <vt:lpstr>Презентація PowerPoint</vt:lpstr>
      <vt:lpstr>Презентація PowerPoint</vt:lpstr>
      <vt:lpstr>Презентація PowerPoint</vt:lpstr>
      <vt:lpstr>Презентація PowerPoint</vt:lpstr>
      <vt:lpstr>Презентація PowerPoint</vt:lpstr>
      <vt:lpstr>Презентація PowerPoint</vt:lpstr>
      <vt:lpstr>Презентація PowerPoint</vt:lpstr>
      <vt:lpstr>Презентація PowerPoint</vt:lpstr>
      <vt:lpstr>Презентація PowerPoint</vt:lpstr>
      <vt:lpstr>Презентація PowerPoint</vt:lpstr>
      <vt:lpstr>Презентація PowerPoint</vt:lpstr>
      <vt:lpstr>Презентація PowerPoint</vt:lpstr>
      <vt:lpstr>Презентація PowerPoint</vt:lpstr>
      <vt:lpstr>Презентація PowerPoint</vt:lpstr>
      <vt:lpstr>Презентація PowerPoint</vt:lpstr>
      <vt:lpstr>Презентація PowerPoint</vt:lpstr>
      <vt:lpstr>Презентація PowerPoint</vt:lpstr>
      <vt:lpstr>Презентація PowerPoint</vt:lpstr>
      <vt:lpstr>Презентація PowerPoint</vt:lpstr>
      <vt:lpstr>Презентація PowerPoint</vt:lpstr>
      <vt:lpstr>Презентація PowerPoint</vt:lpstr>
      <vt:lpstr>Презентація PowerPoint</vt:lpstr>
      <vt:lpstr>Презентація PowerPoint</vt:lpstr>
      <vt:lpstr>Презентація PowerPoint</vt:lpstr>
      <vt:lpstr>Презентація PowerPoint</vt:lpstr>
      <vt:lpstr>Презентація PowerPoint</vt:lpstr>
      <vt:lpstr>Презентація PowerPoint</vt:lpstr>
      <vt:lpstr>Презентація PowerPoint</vt:lpstr>
      <vt:lpstr>Презентація PowerPoint</vt:lpstr>
      <vt:lpstr>Презентація PowerPoint</vt:lpstr>
      <vt:lpstr>Презентація PowerPoint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круглий стіл, копія</dc:title>
  <dc:creator>Lina Pismenna</dc:creator>
  <cp:lastModifiedBy>Lina Pismenna</cp:lastModifiedBy>
  <cp:revision>290</cp:revision>
  <cp:lastPrinted>2026-08-27T13:37:39Z</cp:lastPrinted>
  <dcterms:created xsi:type="dcterms:W3CDTF">2006-08-16T00:00:00Z</dcterms:created>
  <dcterms:modified xsi:type="dcterms:W3CDTF">2026-08-28T10:08:09Z</dcterms:modified>
  <dc:identifier>DAHIM9E7ND8</dc:identifier>
</cp:coreProperties>
</file>